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8096-A9CA-4D43-A5B9-D923B35BF276}" type="datetimeFigureOut">
              <a:rPr lang="it-IT" smtClean="0"/>
              <a:pPr/>
              <a:t>20/01/21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7A21-54C3-4FCC-B064-88B3A4415F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8096-A9CA-4D43-A5B9-D923B35BF276}" type="datetimeFigureOut">
              <a:rPr lang="it-IT" smtClean="0"/>
              <a:pPr/>
              <a:t>20/01/21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7A21-54C3-4FCC-B064-88B3A4415F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8096-A9CA-4D43-A5B9-D923B35BF276}" type="datetimeFigureOut">
              <a:rPr lang="it-IT" smtClean="0"/>
              <a:pPr/>
              <a:t>20/01/21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7A21-54C3-4FCC-B064-88B3A4415F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8096-A9CA-4D43-A5B9-D923B35BF276}" type="datetimeFigureOut">
              <a:rPr lang="it-IT" smtClean="0"/>
              <a:pPr/>
              <a:t>20/01/21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7A21-54C3-4FCC-B064-88B3A4415F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8096-A9CA-4D43-A5B9-D923B35BF276}" type="datetimeFigureOut">
              <a:rPr lang="it-IT" smtClean="0"/>
              <a:pPr/>
              <a:t>20/01/21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7A21-54C3-4FCC-B064-88B3A4415F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8096-A9CA-4D43-A5B9-D923B35BF276}" type="datetimeFigureOut">
              <a:rPr lang="it-IT" smtClean="0"/>
              <a:pPr/>
              <a:t>20/01/21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7A21-54C3-4FCC-B064-88B3A4415F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8096-A9CA-4D43-A5B9-D923B35BF276}" type="datetimeFigureOut">
              <a:rPr lang="it-IT" smtClean="0"/>
              <a:pPr/>
              <a:t>20/01/21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7A21-54C3-4FCC-B064-88B3A4415F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8096-A9CA-4D43-A5B9-D923B35BF276}" type="datetimeFigureOut">
              <a:rPr lang="it-IT" smtClean="0"/>
              <a:pPr/>
              <a:t>20/01/21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7A21-54C3-4FCC-B064-88B3A4415F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8096-A9CA-4D43-A5B9-D923B35BF276}" type="datetimeFigureOut">
              <a:rPr lang="it-IT" smtClean="0"/>
              <a:pPr/>
              <a:t>20/01/21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7A21-54C3-4FCC-B064-88B3A4415F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8096-A9CA-4D43-A5B9-D923B35BF276}" type="datetimeFigureOut">
              <a:rPr lang="it-IT" smtClean="0"/>
              <a:pPr/>
              <a:t>20/01/21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7A21-54C3-4FCC-B064-88B3A4415F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8096-A9CA-4D43-A5B9-D923B35BF276}" type="datetimeFigureOut">
              <a:rPr lang="it-IT" smtClean="0"/>
              <a:pPr/>
              <a:t>20/01/21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807A21-54C3-4FCC-B064-88B3A4415F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3B8096-A9CA-4D43-A5B9-D923B35BF276}" type="datetimeFigureOut">
              <a:rPr lang="it-IT" smtClean="0"/>
              <a:pPr/>
              <a:t>20/01/21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807A21-54C3-4FCC-B064-88B3A4415F4C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Il mio Re di Coppe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bassorilievo su argilla </a:t>
            </a:r>
            <a:endParaRPr lang="it-IT" dirty="0"/>
          </a:p>
        </p:txBody>
      </p:sp>
      <p:pic>
        <p:nvPicPr>
          <p:cNvPr id="8" name="Immagine 7" descr="Logo_Me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928670"/>
            <a:ext cx="857256" cy="857256"/>
          </a:xfrm>
          <a:prstGeom prst="rect">
            <a:avLst/>
          </a:prstGeom>
        </p:spPr>
      </p:pic>
      <p:pic>
        <p:nvPicPr>
          <p:cNvPr id="10" name="Immagin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928670"/>
            <a:ext cx="857256" cy="86202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E4E44D-D958-894F-A203-F908E0D44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83" y="851390"/>
            <a:ext cx="1199763" cy="104042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6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 Puoi usare qualunque strumento appuntito come ad esempio uno stecchino</a:t>
            </a:r>
          </a:p>
        </p:txBody>
      </p:sp>
      <p:pic>
        <p:nvPicPr>
          <p:cNvPr id="7" name="Segnaposto immagine 6" descr="20201113_005353 (2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152" b="20152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7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Rimuovi dallo sfondo uno strato di pasta non troppo profondo , in modo da far emergere il disegno facendo attenzione a non toccare le linee disegnate</a:t>
            </a:r>
          </a:p>
        </p:txBody>
      </p:sp>
      <p:pic>
        <p:nvPicPr>
          <p:cNvPr id="5" name="Segnaposto immagine 4" descr="20201113_0005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901" r="22901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8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Puoi usare gli strumenti specifici per modellare , ma anche stecchini o del filo di ferro a cui dai la forma di un triangolo o di un cerchio  o delle graffette …</a:t>
            </a:r>
          </a:p>
        </p:txBody>
      </p:sp>
      <p:pic>
        <p:nvPicPr>
          <p:cNvPr id="5" name="Segnaposto immagine 4" descr="20201113_0008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901" r="22901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9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Aiutandoti con le dita , anche leggermente inumidite rendi liscia la superficie della pasta da modellare </a:t>
            </a:r>
          </a:p>
        </p:txBody>
      </p:sp>
      <p:pic>
        <p:nvPicPr>
          <p:cNvPr id="9" name="Segnaposto immagine 8" descr="20201113_0018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901" r="22901"/>
          <a:stretch>
            <a:fillRect/>
          </a:stretch>
        </p:blipFill>
        <p:spPr>
          <a:xfrm rot="5820000">
            <a:off x="3952106" y="1196516"/>
            <a:ext cx="3685830" cy="393192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10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 Dovresti ottenere un effetto simile. Puoi aumentare l’effetto 3D aggiungendo della pasta modellante su alcune parti che devono essere in maggiore evidenza e poi rimodellarle. Qui  per esempio è stato fatto sulla lancia , sulla corona e sul sole, ma potresti farlo sulla coppa o anche sul viso. </a:t>
            </a:r>
          </a:p>
        </p:txBody>
      </p:sp>
      <p:pic>
        <p:nvPicPr>
          <p:cNvPr id="5" name="Segnaposto immagine 4" descr="20201113_0056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80" b="4880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11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Puoi mettere ad asciugare il tuo lavoro. Quando sarà totalmente asciutto , quindi dopo qualche ora o qualche giorno  se vorrai potrai dipingerlo</a:t>
            </a:r>
          </a:p>
        </p:txBody>
      </p:sp>
      <p:pic>
        <p:nvPicPr>
          <p:cNvPr id="5" name="Segnaposto immagine 4" descr="20201112_2133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802" b="7802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12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Puoi usare delle tempere,  dipingere tutto o solo dei particolari. Una volta dipinto e asciutto puoi dare lucentezza usando gli appositi prodotti  tipo </a:t>
            </a:r>
            <a:r>
              <a:rPr lang="it-IT" dirty="0" err="1"/>
              <a:t>vernidas</a:t>
            </a:r>
            <a:r>
              <a:rPr lang="it-IT" dirty="0"/>
              <a:t> , ma anche spruzzando della lacca o dello spray da carrozziere sulla superficie </a:t>
            </a:r>
          </a:p>
        </p:txBody>
      </p:sp>
      <p:pic>
        <p:nvPicPr>
          <p:cNvPr id="5" name="Segnaposto immagine 4" descr="20201112_2255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901" r="22901"/>
          <a:stretch>
            <a:fillRect/>
          </a:stretch>
        </p:blipFill>
        <p:spPr>
          <a:xfrm rot="5820000">
            <a:off x="3945035" y="1147743"/>
            <a:ext cx="3711948" cy="3931920"/>
          </a:xfr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Ed ecco il tuo Re di Coppe!</a:t>
            </a:r>
          </a:p>
        </p:txBody>
      </p:sp>
      <p:pic>
        <p:nvPicPr>
          <p:cNvPr id="4" name="Segnaposto contenuto 3" descr="20201112_231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3143208" cy="3643338"/>
          </a:xfrm>
        </p:spPr>
      </p:pic>
      <p:pic>
        <p:nvPicPr>
          <p:cNvPr id="5" name="Immagine 4" descr="20201112_23271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786190"/>
            <a:ext cx="3643338" cy="3071810"/>
          </a:xfrm>
          <a:prstGeom prst="rect">
            <a:avLst/>
          </a:prstGeom>
        </p:spPr>
      </p:pic>
      <p:pic>
        <p:nvPicPr>
          <p:cNvPr id="7" name="Immagine 6" descr="20201112_232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28" y="3643314"/>
            <a:ext cx="3143272" cy="2888881"/>
          </a:xfrm>
          <a:prstGeom prst="rect">
            <a:avLst/>
          </a:prstGeom>
        </p:spPr>
      </p:pic>
      <p:pic>
        <p:nvPicPr>
          <p:cNvPr id="8" name="Immagine 7" descr="20201112_232507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785926"/>
            <a:ext cx="3643338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Ci ispiriamo 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Il re di Coppe è un pannello in maiolica monocroma a bassorilievo opera di Aldo </a:t>
            </a:r>
            <a:r>
              <a:rPr lang="it-IT" dirty="0" err="1"/>
              <a:t>Ajò</a:t>
            </a:r>
            <a:r>
              <a:rPr lang="it-IT" dirty="0"/>
              <a:t> conservato nella sezione a lui dedicata presso il Museo Civico Palazzo dei Consoli. Aldo </a:t>
            </a:r>
            <a:r>
              <a:rPr lang="it-IT" dirty="0" err="1"/>
              <a:t>Ajò</a:t>
            </a:r>
            <a:r>
              <a:rPr lang="it-IT" dirty="0"/>
              <a:t> , interprete della  tradizione contemporanea con la sua bottega d’arte realizzò oggetti d’uso, vasi e piatti decorati, ma anche grandi pannelli, quasi un compromesso tra la sua vocazione pittorica e quella ceramica L’opera fa parte di una serie di lavori dedicati da </a:t>
            </a:r>
            <a:r>
              <a:rPr lang="it-IT" dirty="0" err="1"/>
              <a:t>Ajò</a:t>
            </a:r>
            <a:r>
              <a:rPr lang="it-IT" dirty="0"/>
              <a:t> alle figure del gioco delle carte . La maggior parte dei pannelli con questo soggetto sono policromi  e si contrappongono in questo caso al monocromo re di Coppe. </a:t>
            </a:r>
          </a:p>
          <a:p>
            <a:r>
              <a:rPr lang="it-IT" dirty="0"/>
              <a:t>Il bassorilievo è un tipo di scultura dove le figure sono realizzate su un piano di fondo e sporgono con un rilievo ridotto. </a:t>
            </a:r>
          </a:p>
          <a:p>
            <a:r>
              <a:rPr lang="it-IT" dirty="0"/>
              <a:t>La tecnica del bassorilievo esiste sin dall’antichità ed e è stata usata  dai popoli dell’Antico Egitto, della Mesopotamia, India e Cina ed anche nel  Medioevo e Rinascimento. Questa tecnica fu utilizzata anche in architettura per ornare  interni ed esterni di palazzi. </a:t>
            </a:r>
          </a:p>
          <a:p>
            <a:r>
              <a:rPr lang="it-IT" dirty="0"/>
              <a:t>Vi sono tre tecniche di bassorilievo :</a:t>
            </a:r>
          </a:p>
          <a:p>
            <a:r>
              <a:rPr lang="it-IT" dirty="0"/>
              <a:t>1. </a:t>
            </a:r>
            <a:r>
              <a:rPr lang="it-IT" b="1" dirty="0"/>
              <a:t>lo schiacciato </a:t>
            </a:r>
            <a:r>
              <a:rPr lang="it-IT" dirty="0"/>
              <a:t>: inventato da Donatello in cui l’opera appare più come un disegno  che come una scultura</a:t>
            </a:r>
          </a:p>
          <a:p>
            <a:r>
              <a:rPr lang="it-IT" dirty="0"/>
              <a:t>2. </a:t>
            </a:r>
            <a:r>
              <a:rPr lang="it-IT" b="1" dirty="0"/>
              <a:t>l’egizio</a:t>
            </a:r>
            <a:r>
              <a:rPr lang="it-IT" dirty="0"/>
              <a:t> : le figure  si trovano sullo stesso livello del fondo, la sensazione di rilievo viene data  dal contorno marcato e profondo.</a:t>
            </a:r>
          </a:p>
          <a:p>
            <a:r>
              <a:rPr lang="it-IT" dirty="0"/>
              <a:t>3. </a:t>
            </a:r>
            <a:r>
              <a:rPr lang="it-IT" b="1" dirty="0"/>
              <a:t>il sottoquadro </a:t>
            </a:r>
            <a:r>
              <a:rPr lang="it-IT" dirty="0"/>
              <a:t>: la figura si ottiene  scavandone il contorno  e a volte dietro i suoi contorni  .</a:t>
            </a:r>
          </a:p>
          <a:p>
            <a:endParaRPr lang="it-IT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Aldo </a:t>
            </a:r>
            <a:r>
              <a:rPr lang="it-IT" dirty="0" err="1"/>
              <a:t>Ajò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Pannello in bassorilievo con il Re di Coppe, </a:t>
            </a:r>
          </a:p>
          <a:p>
            <a:r>
              <a:rPr lang="it-IT" dirty="0"/>
              <a:t>anni sessanta – settanta , maiolica monocroma 60x60</a:t>
            </a:r>
          </a:p>
          <a:p>
            <a:r>
              <a:rPr lang="it-IT" dirty="0"/>
              <a:t>Museo Civico Palazzo dei Consoli , Gubbio</a:t>
            </a:r>
          </a:p>
        </p:txBody>
      </p:sp>
      <p:pic>
        <p:nvPicPr>
          <p:cNvPr id="5" name="Segnaposto immagine 4" descr="20201114_2128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901" r="22901"/>
          <a:stretch>
            <a:fillRect/>
          </a:stretch>
        </p:blipFill>
        <p:spPr>
          <a:xfrm rot="5820000">
            <a:off x="3886718" y="1204161"/>
            <a:ext cx="3889840" cy="3931920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Hai bisogno di : </a:t>
            </a:r>
          </a:p>
        </p:txBody>
      </p:sp>
      <p:pic>
        <p:nvPicPr>
          <p:cNvPr id="4" name="Segnaposto contenuto 3" descr="20201114_135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6751" y="1935163"/>
            <a:ext cx="5070498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Prendi la pasta da modellare , puoi usare argilla o qualunque altro tipo di pasta da modellare</a:t>
            </a:r>
          </a:p>
        </p:txBody>
      </p:sp>
      <p:pic>
        <p:nvPicPr>
          <p:cNvPr id="8" name="Segnaposto immagine 7" descr="20201112_2345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901" r="22901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Stendi la pasta con l’aiuto di un mattarello che puoi ricoprire con una pellicola di plastica</a:t>
            </a:r>
          </a:p>
        </p:txBody>
      </p:sp>
      <p:pic>
        <p:nvPicPr>
          <p:cNvPr id="5" name="Segnaposto immagine 4" descr="20201112_2347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901" r="22901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Realizza una superficie quadrata  dello spessore di circa un centimetro</a:t>
            </a:r>
          </a:p>
        </p:txBody>
      </p:sp>
      <p:pic>
        <p:nvPicPr>
          <p:cNvPr id="6" name="Segnaposto immagine 5" descr="20201113_0050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967" b="16967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Esegui a mano libera il tuo disegno oppure posiziona una fotocopia  sulla pasta da modellare e ripassa i contorni con una penna rossa</a:t>
            </a:r>
          </a:p>
        </p:txBody>
      </p:sp>
      <p:pic>
        <p:nvPicPr>
          <p:cNvPr id="5" name="Segnaposto immagine 4" descr="20201113_00513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90" b="1519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Puoi ripassare i contorni per rendere il disegno più visibile</a:t>
            </a:r>
          </a:p>
        </p:txBody>
      </p:sp>
      <p:pic>
        <p:nvPicPr>
          <p:cNvPr id="8" name="Segnaposto immagine 7" descr="20201112_2358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901" r="22901"/>
          <a:stretch>
            <a:fillRect/>
          </a:stretch>
        </p:blipFill>
        <p:spPr>
          <a:xfrm rot="5820000">
            <a:off x="3804979" y="1247569"/>
            <a:ext cx="3969452" cy="388113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</TotalTime>
  <Words>588</Words>
  <Application>Microsoft Macintosh PowerPoint</Application>
  <PresentationFormat>Presentazione su schermo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Equinozio</vt:lpstr>
      <vt:lpstr>Il mio Re di Coppe</vt:lpstr>
      <vt:lpstr> Ci ispiriamo a </vt:lpstr>
      <vt:lpstr>Aldo Ajò</vt:lpstr>
      <vt:lpstr>Hai bisogno di : 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Ed ecco il tuo Re di Coppe!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mio Re di Coppe</dc:title>
  <dc:creator>utente</dc:creator>
  <cp:lastModifiedBy>Microsoft Office User</cp:lastModifiedBy>
  <cp:revision>28</cp:revision>
  <dcterms:created xsi:type="dcterms:W3CDTF">2020-11-14T17:11:37Z</dcterms:created>
  <dcterms:modified xsi:type="dcterms:W3CDTF">2021-01-20T14:34:57Z</dcterms:modified>
</cp:coreProperties>
</file>