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57" r:id="rId3"/>
    <p:sldId id="259" r:id="rId4"/>
    <p:sldId id="260" r:id="rId5"/>
    <p:sldId id="261" r:id="rId6"/>
    <p:sldId id="262" r:id="rId7"/>
    <p:sldId id="264" r:id="rId8"/>
    <p:sldId id="267" r:id="rId9"/>
    <p:sldId id="268" r:id="rId1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tangolo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30/12/2020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30/12/2020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7" name="Rettangolo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2" name="Segnaposto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30/12/2020</a:t>
            </a:fld>
            <a:endParaRPr lang="it-IT"/>
          </a:p>
        </p:txBody>
      </p:sp>
      <p:sp>
        <p:nvSpPr>
          <p:cNvPr id="13" name="Segnaposto numero diapositiva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4" name="Segnaposto piè di pagina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B6055F8-1D02-4417-9241-55C834FD9970}" type="datetimeFigureOut">
              <a:rPr lang="it-IT" smtClean="0"/>
              <a:pPr/>
              <a:t>30/12/2020</a:t>
            </a:fld>
            <a:endParaRPr lang="it-IT"/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2" name="Segnaposto piè di pagina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B6055F8-1D02-4417-9241-55C834FD9970}" type="datetimeFigureOut">
              <a:rPr lang="it-IT" smtClean="0"/>
              <a:pPr/>
              <a:t>30/12/2020</a:t>
            </a:fld>
            <a:endParaRPr lang="it-IT"/>
          </a:p>
        </p:txBody>
      </p:sp>
      <p:sp>
        <p:nvSpPr>
          <p:cNvPr id="12" name="Segnaposto numero diapositiva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4" name="Segnaposto piè di pagina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it-IT"/>
          </a:p>
        </p:txBody>
      </p:sp>
      <p:sp>
        <p:nvSpPr>
          <p:cNvPr id="16" name="Segnaposto testo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30/12/2020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30/12/2020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30/12/2020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Rettangolo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1" name="Rettangolo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egnaposto dat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4B6055F8-1D02-4417-9241-55C834FD9970}" type="datetimeFigureOut">
              <a:rPr lang="it-IT" smtClean="0"/>
              <a:pPr/>
              <a:t>30/12/2020</a:t>
            </a:fld>
            <a:endParaRPr lang="it-IT"/>
          </a:p>
        </p:txBody>
      </p:sp>
      <p:sp>
        <p:nvSpPr>
          <p:cNvPr id="13" name="Segnaposto numero diapositiva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4" name="Segnaposto piè di pagina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30/12/2020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4B6055F8-1D02-4417-9241-55C834FD9970}" type="datetimeFigureOut">
              <a:rPr lang="it-IT" smtClean="0"/>
              <a:pPr/>
              <a:t>30/12/2020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Rettangolo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30/12/2020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Rettangolo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Medusa\Desktop\COLLETTIVA%20DI%20OTTOBRE\2020%20varie\PASSAFFI%20A%20NORD%20EST\percorso%20arte%20sacra\TESTO%20PERCORSO%20ARTE%20SACRA\VID_20201209_164652.mp4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 L’ANTICA TECNICA DELLO SPOLVERO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362200" y="6049963"/>
            <a:ext cx="6705600" cy="685800"/>
          </a:xfrm>
          <a:solidFill>
            <a:schemeClr val="tx1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t-IT" sz="1400" dirty="0" smtClean="0">
                <a:solidFill>
                  <a:schemeClr val="tx1">
                    <a:lumMod val="65000"/>
                  </a:schemeClr>
                </a:solidFill>
              </a:rPr>
              <a:t>                               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t-IT" sz="1000" dirty="0" smtClean="0">
                <a:solidFill>
                  <a:schemeClr val="tx1">
                    <a:lumMod val="50000"/>
                  </a:schemeClr>
                </a:solidFill>
              </a:rPr>
              <a:t>Realizzato con il contributo della Regione Umbria </a:t>
            </a:r>
            <a:endParaRPr lang="it-IT" sz="10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100012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pic>
        <p:nvPicPr>
          <p:cNvPr id="9221" name="Immagine 4" descr="REGIONE-UMBRIA-Log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00938" y="6000750"/>
            <a:ext cx="928687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3338"/>
            <a:ext cx="1071563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Immagine 6" descr="logo_chiesa_eugubina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63" y="142875"/>
            <a:ext cx="569912" cy="76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Immagine 8" descr="rete trasparente-Gubbio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375" y="142875"/>
            <a:ext cx="85090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Immagine 9" descr="Logo La Medusa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43813" y="142875"/>
            <a:ext cx="882650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it-IT" dirty="0" smtClean="0"/>
              <a:t>Lo spolvero è una tecnica pittorica che permette di riportare un disegno su varie superfici, come dipinti in tavola lignea, tela, vetrate e ceramica. Nello “spolvero” si disegna dapprima a grandezza naturale la rappresentazione su un cartone preparatorio, con un ago o un'altra punta si perforano fittamente i contorni del disegno che viene appoggiato alla superficie da disegnare e con carboncino,grafite o sanguigna si tamponano le parti perforate.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" name="Segnaposto contenuto 3" descr="chantal-fa-spolvero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 t="21839" r="3398"/>
          <a:stretch>
            <a:fillRect/>
          </a:stretch>
        </p:blipFill>
        <p:spPr>
          <a:xfrm>
            <a:off x="2500298" y="1571612"/>
            <a:ext cx="4387892" cy="4857736"/>
          </a:xfr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85728"/>
            <a:ext cx="1071563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it-IT" dirty="0" smtClean="0"/>
              <a:t>Tolto il cartone, si riporta quindi una traccia a puntini che, se insufficientemente dettagliata, si provvede a ricalcare congiungendo i vari punti e completando il disegno o tramite un carboncino o tramite un pennellino bagnato che stemperava i puntini. Se per il ricalco si utilizza un foglio trasparente o un lucido la riproduzione di un'immagine risulta abbastanza precisa. </a:t>
            </a:r>
            <a:endParaRPr lang="it-IT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85728"/>
            <a:ext cx="1071563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it-IT" dirty="0" smtClean="0"/>
              <a:t>Tecnica dunque antichissima, usata nella decorazione muraria e dai grandi artisti rinascimentali per evitare dei ripensamenti sull’affresco. Era applicata in molti campi, anche per la decorazione della ceramica e della porcellana per la produzione </a:t>
            </a:r>
            <a:r>
              <a:rPr lang="it-IT" i="1" dirty="0" smtClean="0"/>
              <a:t>in serie o per facilitare chi non sa disegnare. </a:t>
            </a:r>
            <a:endParaRPr lang="it-IT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85728"/>
            <a:ext cx="1071563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" name="Segnaposto contenuto 3" descr="hp_183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02906" y="2000240"/>
            <a:ext cx="8641094" cy="3996506"/>
          </a:xfr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85728"/>
            <a:ext cx="1071563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571612"/>
            <a:ext cx="8229600" cy="2577468"/>
          </a:xfrm>
        </p:spPr>
        <p:txBody>
          <a:bodyPr>
            <a:normAutofit fontScale="90000"/>
          </a:bodyPr>
          <a:lstStyle/>
          <a:p>
            <a:r>
              <a:rPr lang="it-IT" b="1" dirty="0" smtClean="0"/>
              <a:t/>
            </a:r>
            <a:br>
              <a:rPr lang="it-IT" b="1" dirty="0" smtClean="0"/>
            </a:br>
            <a:r>
              <a:rPr lang="it-IT" sz="3600" b="1" dirty="0" smtClean="0"/>
              <a:t>A</a:t>
            </a:r>
            <a:r>
              <a:rPr lang="it-IT" sz="3600" dirty="0" smtClean="0"/>
              <a:t>- DISEGNO LINEARE</a:t>
            </a:r>
            <a:br>
              <a:rPr lang="it-IT" sz="3600" dirty="0" smtClean="0"/>
            </a:br>
            <a:r>
              <a:rPr lang="it-IT" sz="3600" b="1" dirty="0" smtClean="0"/>
              <a:t>B</a:t>
            </a:r>
            <a:r>
              <a:rPr lang="it-IT" sz="3600" dirty="0" smtClean="0"/>
              <a:t>- FORARE I CONTORNI</a:t>
            </a:r>
            <a:br>
              <a:rPr lang="it-IT" sz="3600" dirty="0" smtClean="0"/>
            </a:br>
            <a:r>
              <a:rPr lang="it-IT" sz="3600" b="1" dirty="0" smtClean="0"/>
              <a:t>C</a:t>
            </a:r>
            <a:r>
              <a:rPr lang="it-IT" sz="3600" dirty="0" smtClean="0"/>
              <a:t>- SPOLVERARE CON CARBONE</a:t>
            </a:r>
            <a:br>
              <a:rPr lang="it-IT" sz="3600" dirty="0" smtClean="0"/>
            </a:br>
            <a:r>
              <a:rPr lang="it-IT" sz="3600" b="1" dirty="0" smtClean="0"/>
              <a:t>D</a:t>
            </a:r>
            <a:r>
              <a:rPr lang="it-IT" sz="3600" dirty="0" smtClean="0"/>
              <a:t>- RIMUOVERE IL LUCIDO E SCOPRIRE IL RISULTATO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pic>
        <p:nvPicPr>
          <p:cNvPr id="4" name="Segnaposto contenuto 3" descr="spolvero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4221088"/>
            <a:ext cx="8654353" cy="2475078"/>
          </a:xfr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214290"/>
            <a:ext cx="1071563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t-IT" dirty="0" smtClean="0"/>
              <a:t>VIDEO TUTORIAL</a:t>
            </a:r>
            <a:endParaRPr lang="it-IT" dirty="0"/>
          </a:p>
        </p:txBody>
      </p:sp>
      <p:pic>
        <p:nvPicPr>
          <p:cNvPr id="8" name="VID_20201209_164652.mp4">
            <a:hlinkClick r:id="" action="ppaction://media"/>
          </p:cNvPr>
          <p:cNvPicPr>
            <a:picLocks noGrp="1" noRot="1" noChangeAspect="1"/>
          </p:cNvPicPr>
          <p:nvPr>
            <p:ph sz="quarter"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428728" y="1714488"/>
            <a:ext cx="6130971" cy="45982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2000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it-IT" sz="20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000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it-IT" sz="20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000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it-IT" sz="20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it-IT" sz="2000" dirty="0" smtClean="0">
                <a:solidFill>
                  <a:schemeClr val="tx1">
                    <a:lumMod val="50000"/>
                  </a:schemeClr>
                </a:solidFill>
              </a:rPr>
              <a:t>Realizzato </a:t>
            </a:r>
            <a:r>
              <a:rPr lang="it-IT" sz="2000" dirty="0" smtClean="0">
                <a:solidFill>
                  <a:schemeClr val="tx1">
                    <a:lumMod val="50000"/>
                  </a:schemeClr>
                </a:solidFill>
              </a:rPr>
              <a:t>con il contributo della Regione Umbria </a:t>
            </a:r>
            <a:r>
              <a:rPr lang="it-IT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it-IT" dirty="0" smtClean="0">
                <a:solidFill>
                  <a:schemeClr val="tx1">
                    <a:lumMod val="50000"/>
                  </a:schemeClr>
                </a:solidFill>
              </a:rPr>
            </a:br>
            <a:endParaRPr lang="it-IT" dirty="0"/>
          </a:p>
        </p:txBody>
      </p:sp>
      <p:pic>
        <p:nvPicPr>
          <p:cNvPr id="4" name="Segnaposto contenuto 3" descr="18813706_103913913538412_7998463934677847609_n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215206" y="5429264"/>
            <a:ext cx="1185858" cy="1185858"/>
          </a:xfrm>
        </p:spPr>
      </p:pic>
      <p:pic>
        <p:nvPicPr>
          <p:cNvPr id="6" name="Immagine 4" descr="REGIONE-UMBRIA-Logo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357166"/>
            <a:ext cx="1459368" cy="785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magine 6" descr="logo_chiesa_eugubin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074" y="5500702"/>
            <a:ext cx="855378" cy="1152509"/>
          </a:xfrm>
          <a:prstGeom prst="rect">
            <a:avLst/>
          </a:prstGeom>
        </p:spPr>
      </p:pic>
      <p:pic>
        <p:nvPicPr>
          <p:cNvPr id="8" name="Immagine 7" descr="rete trasparente-Gubbio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282" y="2214554"/>
            <a:ext cx="3079712" cy="2928958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una">
  <a:themeElements>
    <a:clrScheme name="Luna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Luna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Luna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18</TotalTime>
  <Words>196</Words>
  <Application>Microsoft Office PowerPoint</Application>
  <PresentationFormat>Presentazione su schermo (4:3)</PresentationFormat>
  <Paragraphs>9</Paragraphs>
  <Slides>9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Luna</vt:lpstr>
      <vt:lpstr>   L’ANTICA TECNICA DELLO SPOLVERO</vt:lpstr>
      <vt:lpstr>Diapositiva 2</vt:lpstr>
      <vt:lpstr>Diapositiva 3</vt:lpstr>
      <vt:lpstr>Diapositiva 4</vt:lpstr>
      <vt:lpstr>Diapositiva 5</vt:lpstr>
      <vt:lpstr>Diapositiva 6</vt:lpstr>
      <vt:lpstr> A- DISEGNO LINEARE B- FORARE I CONTORNI C- SPOLVERARE CON CARBONE D- RIMUOVERE IL LUCIDO E SCOPRIRE IL RISULTATO </vt:lpstr>
      <vt:lpstr>VIDEO TUTORIAL</vt:lpstr>
      <vt:lpstr>   Realizzato con il contributo della Regione Umbria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L’ANTICA TECNICA DELLO SPOLVERO PITTORICO </dc:title>
  <dc:creator>Riccardo</dc:creator>
  <cp:lastModifiedBy>Utente Windows</cp:lastModifiedBy>
  <cp:revision>6</cp:revision>
  <dcterms:created xsi:type="dcterms:W3CDTF">2016-11-10T14:24:36Z</dcterms:created>
  <dcterms:modified xsi:type="dcterms:W3CDTF">2020-12-30T14:51:33Z</dcterms:modified>
</cp:coreProperties>
</file>