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56" r:id="rId3"/>
    <p:sldId id="257" r:id="rId4"/>
    <p:sldId id="258" r:id="rId5"/>
    <p:sldId id="265" r:id="rId6"/>
    <p:sldId id="260" r:id="rId7"/>
    <p:sldId id="267" r:id="rId8"/>
    <p:sldId id="261" r:id="rId9"/>
    <p:sldId id="262" r:id="rId10"/>
    <p:sldId id="266" r:id="rId11"/>
    <p:sldId id="264" r:id="rId12"/>
    <p:sldId id="269" r:id="rId1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D8F70E-D703-41D0-91F9-3306DFDDB758}" v="24" dt="2020-11-13T19:00:30.013"/>
    <p1510:client id="{1BC1AA3E-6C19-411B-B9AB-075859647180}" v="118" dt="2020-11-12T21:57:44.539"/>
    <p1510:client id="{29B4FE96-C408-43BC-8F65-87D7CFDF879D}" v="602" dt="2020-11-13T16:56:35.141"/>
    <p1510:client id="{2F84A096-A5D6-4F6D-8FFA-CBDC80510235}" v="981" dt="2020-11-12T21:39:40.006"/>
    <p1510:client id="{4A6057DF-84F7-402F-9737-585FA1AD7D35}" v="175" dt="2020-11-16T16:04:56.688"/>
    <p1510:client id="{66E5FCE3-B9A1-49C1-BF21-114EF0E930C0}" v="1573" dt="2020-11-13T18:34:09.698"/>
    <p1510:client id="{6EA6FC8D-F4B0-40CD-AEFE-282B998F037C}" v="48" dt="2020-11-12T21:47:36.085"/>
    <p1510:client id="{7998F84B-EAE0-4EF8-93F7-1FE874BA61D8}" v="2339" dt="2020-11-12T18:05:13.617"/>
    <p1510:client id="{F6E18B30-42EC-46C6-A517-2410F3CFDE2C}" v="415" dt="2020-11-16T15:44:19.9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endParaRPr lang="de-DE"/>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de-DE"/>
          </a:p>
        </p:txBody>
      </p:sp>
      <p:sp>
        <p:nvSpPr>
          <p:cNvPr id="4" name="Segnaposto data 3"/>
          <p:cNvSpPr>
            <a:spLocks noGrp="1"/>
          </p:cNvSpPr>
          <p:nvPr>
            <p:ph type="dt" sz="half" idx="10"/>
          </p:nvPr>
        </p:nvSpPr>
        <p:spPr/>
        <p:txBody>
          <a:bodyPr/>
          <a:lstStyle/>
          <a:p>
            <a:fld id="{F64A8E5F-40E5-4553-9F3C-699F1A5B8145}" type="datetimeFigureOut">
              <a:rPr lang="de-DE" smtClean="0"/>
              <a:t>17.11.2020</a:t>
            </a:fld>
            <a:endParaRPr lang="de-DE"/>
          </a:p>
        </p:txBody>
      </p:sp>
      <p:sp>
        <p:nvSpPr>
          <p:cNvPr id="5" name="Segnaposto piè di pagina 4"/>
          <p:cNvSpPr>
            <a:spLocks noGrp="1"/>
          </p:cNvSpPr>
          <p:nvPr>
            <p:ph type="ftr" sz="quarter" idx="11"/>
          </p:nvPr>
        </p:nvSpPr>
        <p:spPr/>
        <p:txBody>
          <a:bodyPr/>
          <a:lstStyle/>
          <a:p>
            <a:endParaRPr lang="de-DE"/>
          </a:p>
        </p:txBody>
      </p:sp>
      <p:sp>
        <p:nvSpPr>
          <p:cNvPr id="6" name="Segnaposto numero diapositiva 5"/>
          <p:cNvSpPr>
            <a:spLocks noGrp="1"/>
          </p:cNvSpPr>
          <p:nvPr>
            <p:ph type="sldNum" sz="quarter" idx="12"/>
          </p:nvPr>
        </p:nvSpPr>
        <p:spPr/>
        <p:txBody>
          <a:bodyPr/>
          <a:lstStyle/>
          <a:p>
            <a:fld id="{66CD45B7-DFE2-4393-8D37-380FC36BF3AA}" type="slidenum">
              <a:rPr lang="de-DE" smtClean="0"/>
              <a:t>‹N›</a:t>
            </a:fld>
            <a:endParaRPr lang="de-DE"/>
          </a:p>
        </p:txBody>
      </p:sp>
    </p:spTree>
    <p:extLst>
      <p:ext uri="{BB962C8B-B14F-4D97-AF65-F5344CB8AC3E}">
        <p14:creationId xmlns:p14="http://schemas.microsoft.com/office/powerpoint/2010/main" val="3186192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de-DE"/>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4" name="Segnaposto data 3"/>
          <p:cNvSpPr>
            <a:spLocks noGrp="1"/>
          </p:cNvSpPr>
          <p:nvPr>
            <p:ph type="dt" sz="half" idx="10"/>
          </p:nvPr>
        </p:nvSpPr>
        <p:spPr/>
        <p:txBody>
          <a:bodyPr/>
          <a:lstStyle/>
          <a:p>
            <a:fld id="{F64A8E5F-40E5-4553-9F3C-699F1A5B8145}" type="datetimeFigureOut">
              <a:rPr lang="de-DE" smtClean="0"/>
              <a:t>17.11.2020</a:t>
            </a:fld>
            <a:endParaRPr lang="de-DE"/>
          </a:p>
        </p:txBody>
      </p:sp>
      <p:sp>
        <p:nvSpPr>
          <p:cNvPr id="5" name="Segnaposto piè di pagina 4"/>
          <p:cNvSpPr>
            <a:spLocks noGrp="1"/>
          </p:cNvSpPr>
          <p:nvPr>
            <p:ph type="ftr" sz="quarter" idx="11"/>
          </p:nvPr>
        </p:nvSpPr>
        <p:spPr/>
        <p:txBody>
          <a:bodyPr/>
          <a:lstStyle/>
          <a:p>
            <a:endParaRPr lang="de-DE"/>
          </a:p>
        </p:txBody>
      </p:sp>
      <p:sp>
        <p:nvSpPr>
          <p:cNvPr id="6" name="Segnaposto numero diapositiva 5"/>
          <p:cNvSpPr>
            <a:spLocks noGrp="1"/>
          </p:cNvSpPr>
          <p:nvPr>
            <p:ph type="sldNum" sz="quarter" idx="12"/>
          </p:nvPr>
        </p:nvSpPr>
        <p:spPr/>
        <p:txBody>
          <a:bodyPr/>
          <a:lstStyle/>
          <a:p>
            <a:fld id="{66CD45B7-DFE2-4393-8D37-380FC36BF3AA}" type="slidenum">
              <a:rPr lang="de-DE" smtClean="0"/>
              <a:t>‹N›</a:t>
            </a:fld>
            <a:endParaRPr lang="de-DE"/>
          </a:p>
        </p:txBody>
      </p:sp>
    </p:spTree>
    <p:extLst>
      <p:ext uri="{BB962C8B-B14F-4D97-AF65-F5344CB8AC3E}">
        <p14:creationId xmlns:p14="http://schemas.microsoft.com/office/powerpoint/2010/main" val="3424469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endParaRPr lang="de-DE"/>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4" name="Segnaposto data 3"/>
          <p:cNvSpPr>
            <a:spLocks noGrp="1"/>
          </p:cNvSpPr>
          <p:nvPr>
            <p:ph type="dt" sz="half" idx="10"/>
          </p:nvPr>
        </p:nvSpPr>
        <p:spPr/>
        <p:txBody>
          <a:bodyPr/>
          <a:lstStyle/>
          <a:p>
            <a:fld id="{F64A8E5F-40E5-4553-9F3C-699F1A5B8145}" type="datetimeFigureOut">
              <a:rPr lang="de-DE" smtClean="0"/>
              <a:t>17.11.2020</a:t>
            </a:fld>
            <a:endParaRPr lang="de-DE"/>
          </a:p>
        </p:txBody>
      </p:sp>
      <p:sp>
        <p:nvSpPr>
          <p:cNvPr id="5" name="Segnaposto piè di pagina 4"/>
          <p:cNvSpPr>
            <a:spLocks noGrp="1"/>
          </p:cNvSpPr>
          <p:nvPr>
            <p:ph type="ftr" sz="quarter" idx="11"/>
          </p:nvPr>
        </p:nvSpPr>
        <p:spPr/>
        <p:txBody>
          <a:bodyPr/>
          <a:lstStyle/>
          <a:p>
            <a:endParaRPr lang="de-DE"/>
          </a:p>
        </p:txBody>
      </p:sp>
      <p:sp>
        <p:nvSpPr>
          <p:cNvPr id="6" name="Segnaposto numero diapositiva 5"/>
          <p:cNvSpPr>
            <a:spLocks noGrp="1"/>
          </p:cNvSpPr>
          <p:nvPr>
            <p:ph type="sldNum" sz="quarter" idx="12"/>
          </p:nvPr>
        </p:nvSpPr>
        <p:spPr/>
        <p:txBody>
          <a:bodyPr/>
          <a:lstStyle/>
          <a:p>
            <a:fld id="{66CD45B7-DFE2-4393-8D37-380FC36BF3AA}" type="slidenum">
              <a:rPr lang="de-DE" smtClean="0"/>
              <a:t>‹N›</a:t>
            </a:fld>
            <a:endParaRPr lang="de-DE"/>
          </a:p>
        </p:txBody>
      </p:sp>
    </p:spTree>
    <p:extLst>
      <p:ext uri="{BB962C8B-B14F-4D97-AF65-F5344CB8AC3E}">
        <p14:creationId xmlns:p14="http://schemas.microsoft.com/office/powerpoint/2010/main" val="1026842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de-DE"/>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4" name="Segnaposto data 3"/>
          <p:cNvSpPr>
            <a:spLocks noGrp="1"/>
          </p:cNvSpPr>
          <p:nvPr>
            <p:ph type="dt" sz="half" idx="10"/>
          </p:nvPr>
        </p:nvSpPr>
        <p:spPr/>
        <p:txBody>
          <a:bodyPr/>
          <a:lstStyle/>
          <a:p>
            <a:fld id="{F64A8E5F-40E5-4553-9F3C-699F1A5B8145}" type="datetimeFigureOut">
              <a:rPr lang="de-DE" smtClean="0"/>
              <a:t>17.11.2020</a:t>
            </a:fld>
            <a:endParaRPr lang="de-DE"/>
          </a:p>
        </p:txBody>
      </p:sp>
      <p:sp>
        <p:nvSpPr>
          <p:cNvPr id="5" name="Segnaposto piè di pagina 4"/>
          <p:cNvSpPr>
            <a:spLocks noGrp="1"/>
          </p:cNvSpPr>
          <p:nvPr>
            <p:ph type="ftr" sz="quarter" idx="11"/>
          </p:nvPr>
        </p:nvSpPr>
        <p:spPr/>
        <p:txBody>
          <a:bodyPr/>
          <a:lstStyle/>
          <a:p>
            <a:endParaRPr lang="de-DE"/>
          </a:p>
        </p:txBody>
      </p:sp>
      <p:sp>
        <p:nvSpPr>
          <p:cNvPr id="6" name="Segnaposto numero diapositiva 5"/>
          <p:cNvSpPr>
            <a:spLocks noGrp="1"/>
          </p:cNvSpPr>
          <p:nvPr>
            <p:ph type="sldNum" sz="quarter" idx="12"/>
          </p:nvPr>
        </p:nvSpPr>
        <p:spPr/>
        <p:txBody>
          <a:bodyPr/>
          <a:lstStyle/>
          <a:p>
            <a:fld id="{66CD45B7-DFE2-4393-8D37-380FC36BF3AA}" type="slidenum">
              <a:rPr lang="de-DE" smtClean="0"/>
              <a:t>‹N›</a:t>
            </a:fld>
            <a:endParaRPr lang="de-DE"/>
          </a:p>
        </p:txBody>
      </p:sp>
    </p:spTree>
    <p:extLst>
      <p:ext uri="{BB962C8B-B14F-4D97-AF65-F5344CB8AC3E}">
        <p14:creationId xmlns:p14="http://schemas.microsoft.com/office/powerpoint/2010/main" val="126318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endParaRPr lang="de-DE"/>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F64A8E5F-40E5-4553-9F3C-699F1A5B8145}" type="datetimeFigureOut">
              <a:rPr lang="de-DE" smtClean="0"/>
              <a:t>17.11.2020</a:t>
            </a:fld>
            <a:endParaRPr lang="de-DE"/>
          </a:p>
        </p:txBody>
      </p:sp>
      <p:sp>
        <p:nvSpPr>
          <p:cNvPr id="5" name="Segnaposto piè di pagina 4"/>
          <p:cNvSpPr>
            <a:spLocks noGrp="1"/>
          </p:cNvSpPr>
          <p:nvPr>
            <p:ph type="ftr" sz="quarter" idx="11"/>
          </p:nvPr>
        </p:nvSpPr>
        <p:spPr/>
        <p:txBody>
          <a:bodyPr/>
          <a:lstStyle/>
          <a:p>
            <a:endParaRPr lang="de-DE"/>
          </a:p>
        </p:txBody>
      </p:sp>
      <p:sp>
        <p:nvSpPr>
          <p:cNvPr id="6" name="Segnaposto numero diapositiva 5"/>
          <p:cNvSpPr>
            <a:spLocks noGrp="1"/>
          </p:cNvSpPr>
          <p:nvPr>
            <p:ph type="sldNum" sz="quarter" idx="12"/>
          </p:nvPr>
        </p:nvSpPr>
        <p:spPr/>
        <p:txBody>
          <a:bodyPr/>
          <a:lstStyle/>
          <a:p>
            <a:fld id="{66CD45B7-DFE2-4393-8D37-380FC36BF3AA}" type="slidenum">
              <a:rPr lang="de-DE" smtClean="0"/>
              <a:t>‹N›</a:t>
            </a:fld>
            <a:endParaRPr lang="de-DE"/>
          </a:p>
        </p:txBody>
      </p:sp>
    </p:spTree>
    <p:extLst>
      <p:ext uri="{BB962C8B-B14F-4D97-AF65-F5344CB8AC3E}">
        <p14:creationId xmlns:p14="http://schemas.microsoft.com/office/powerpoint/2010/main" val="3577393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de-DE"/>
          </a:p>
        </p:txBody>
      </p:sp>
      <p:sp>
        <p:nvSpPr>
          <p:cNvPr id="3" name="Segnaposto contenuto 2"/>
          <p:cNvSpPr>
            <a:spLocks noGrp="1"/>
          </p:cNvSpPr>
          <p:nvPr>
            <p:ph sz="half" idx="1"/>
          </p:nvPr>
        </p:nvSpPr>
        <p:spPr>
          <a:xfrm>
            <a:off x="838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4" name="Segnaposto contenuto 3"/>
          <p:cNvSpPr>
            <a:spLocks noGrp="1"/>
          </p:cNvSpPr>
          <p:nvPr>
            <p:ph sz="half" idx="2"/>
          </p:nvPr>
        </p:nvSpPr>
        <p:spPr>
          <a:xfrm>
            <a:off x="6172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5" name="Segnaposto data 4"/>
          <p:cNvSpPr>
            <a:spLocks noGrp="1"/>
          </p:cNvSpPr>
          <p:nvPr>
            <p:ph type="dt" sz="half" idx="10"/>
          </p:nvPr>
        </p:nvSpPr>
        <p:spPr/>
        <p:txBody>
          <a:bodyPr/>
          <a:lstStyle/>
          <a:p>
            <a:fld id="{F64A8E5F-40E5-4553-9F3C-699F1A5B8145}" type="datetimeFigureOut">
              <a:rPr lang="de-DE" smtClean="0"/>
              <a:t>17.11.2020</a:t>
            </a:fld>
            <a:endParaRPr lang="de-DE"/>
          </a:p>
        </p:txBody>
      </p:sp>
      <p:sp>
        <p:nvSpPr>
          <p:cNvPr id="6" name="Segnaposto piè di pagina 5"/>
          <p:cNvSpPr>
            <a:spLocks noGrp="1"/>
          </p:cNvSpPr>
          <p:nvPr>
            <p:ph type="ftr" sz="quarter" idx="11"/>
          </p:nvPr>
        </p:nvSpPr>
        <p:spPr/>
        <p:txBody>
          <a:bodyPr/>
          <a:lstStyle/>
          <a:p>
            <a:endParaRPr lang="de-DE"/>
          </a:p>
        </p:txBody>
      </p:sp>
      <p:sp>
        <p:nvSpPr>
          <p:cNvPr id="7" name="Segnaposto numero diapositiva 6"/>
          <p:cNvSpPr>
            <a:spLocks noGrp="1"/>
          </p:cNvSpPr>
          <p:nvPr>
            <p:ph type="sldNum" sz="quarter" idx="12"/>
          </p:nvPr>
        </p:nvSpPr>
        <p:spPr/>
        <p:txBody>
          <a:bodyPr/>
          <a:lstStyle/>
          <a:p>
            <a:fld id="{66CD45B7-DFE2-4393-8D37-380FC36BF3AA}" type="slidenum">
              <a:rPr lang="de-DE" smtClean="0"/>
              <a:t>‹N›</a:t>
            </a:fld>
            <a:endParaRPr lang="de-DE"/>
          </a:p>
        </p:txBody>
      </p:sp>
    </p:spTree>
    <p:extLst>
      <p:ext uri="{BB962C8B-B14F-4D97-AF65-F5344CB8AC3E}">
        <p14:creationId xmlns:p14="http://schemas.microsoft.com/office/powerpoint/2010/main" val="1284089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endParaRPr lang="de-DE"/>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7" name="Segnaposto data 6"/>
          <p:cNvSpPr>
            <a:spLocks noGrp="1"/>
          </p:cNvSpPr>
          <p:nvPr>
            <p:ph type="dt" sz="half" idx="10"/>
          </p:nvPr>
        </p:nvSpPr>
        <p:spPr/>
        <p:txBody>
          <a:bodyPr/>
          <a:lstStyle/>
          <a:p>
            <a:fld id="{F64A8E5F-40E5-4553-9F3C-699F1A5B8145}" type="datetimeFigureOut">
              <a:rPr lang="de-DE" smtClean="0"/>
              <a:t>17.11.2020</a:t>
            </a:fld>
            <a:endParaRPr lang="de-DE"/>
          </a:p>
        </p:txBody>
      </p:sp>
      <p:sp>
        <p:nvSpPr>
          <p:cNvPr id="8" name="Segnaposto piè di pagina 7"/>
          <p:cNvSpPr>
            <a:spLocks noGrp="1"/>
          </p:cNvSpPr>
          <p:nvPr>
            <p:ph type="ftr" sz="quarter" idx="11"/>
          </p:nvPr>
        </p:nvSpPr>
        <p:spPr/>
        <p:txBody>
          <a:bodyPr/>
          <a:lstStyle/>
          <a:p>
            <a:endParaRPr lang="de-DE"/>
          </a:p>
        </p:txBody>
      </p:sp>
      <p:sp>
        <p:nvSpPr>
          <p:cNvPr id="9" name="Segnaposto numero diapositiva 8"/>
          <p:cNvSpPr>
            <a:spLocks noGrp="1"/>
          </p:cNvSpPr>
          <p:nvPr>
            <p:ph type="sldNum" sz="quarter" idx="12"/>
          </p:nvPr>
        </p:nvSpPr>
        <p:spPr/>
        <p:txBody>
          <a:bodyPr/>
          <a:lstStyle/>
          <a:p>
            <a:fld id="{66CD45B7-DFE2-4393-8D37-380FC36BF3AA}" type="slidenum">
              <a:rPr lang="de-DE" smtClean="0"/>
              <a:t>‹N›</a:t>
            </a:fld>
            <a:endParaRPr lang="de-DE"/>
          </a:p>
        </p:txBody>
      </p:sp>
    </p:spTree>
    <p:extLst>
      <p:ext uri="{BB962C8B-B14F-4D97-AF65-F5344CB8AC3E}">
        <p14:creationId xmlns:p14="http://schemas.microsoft.com/office/powerpoint/2010/main" val="2747982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de-DE"/>
          </a:p>
        </p:txBody>
      </p:sp>
      <p:sp>
        <p:nvSpPr>
          <p:cNvPr id="3" name="Segnaposto data 2"/>
          <p:cNvSpPr>
            <a:spLocks noGrp="1"/>
          </p:cNvSpPr>
          <p:nvPr>
            <p:ph type="dt" sz="half" idx="10"/>
          </p:nvPr>
        </p:nvSpPr>
        <p:spPr/>
        <p:txBody>
          <a:bodyPr/>
          <a:lstStyle/>
          <a:p>
            <a:fld id="{F64A8E5F-40E5-4553-9F3C-699F1A5B8145}" type="datetimeFigureOut">
              <a:rPr lang="de-DE" smtClean="0"/>
              <a:t>17.11.2020</a:t>
            </a:fld>
            <a:endParaRPr lang="de-DE"/>
          </a:p>
        </p:txBody>
      </p:sp>
      <p:sp>
        <p:nvSpPr>
          <p:cNvPr id="4" name="Segnaposto piè di pagina 3"/>
          <p:cNvSpPr>
            <a:spLocks noGrp="1"/>
          </p:cNvSpPr>
          <p:nvPr>
            <p:ph type="ftr" sz="quarter" idx="11"/>
          </p:nvPr>
        </p:nvSpPr>
        <p:spPr/>
        <p:txBody>
          <a:bodyPr/>
          <a:lstStyle/>
          <a:p>
            <a:endParaRPr lang="de-DE"/>
          </a:p>
        </p:txBody>
      </p:sp>
      <p:sp>
        <p:nvSpPr>
          <p:cNvPr id="5" name="Segnaposto numero diapositiva 4"/>
          <p:cNvSpPr>
            <a:spLocks noGrp="1"/>
          </p:cNvSpPr>
          <p:nvPr>
            <p:ph type="sldNum" sz="quarter" idx="12"/>
          </p:nvPr>
        </p:nvSpPr>
        <p:spPr/>
        <p:txBody>
          <a:bodyPr/>
          <a:lstStyle/>
          <a:p>
            <a:fld id="{66CD45B7-DFE2-4393-8D37-380FC36BF3AA}" type="slidenum">
              <a:rPr lang="de-DE" smtClean="0"/>
              <a:t>‹N›</a:t>
            </a:fld>
            <a:endParaRPr lang="de-DE"/>
          </a:p>
        </p:txBody>
      </p:sp>
    </p:spTree>
    <p:extLst>
      <p:ext uri="{BB962C8B-B14F-4D97-AF65-F5344CB8AC3E}">
        <p14:creationId xmlns:p14="http://schemas.microsoft.com/office/powerpoint/2010/main" val="331782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64A8E5F-40E5-4553-9F3C-699F1A5B8145}" type="datetimeFigureOut">
              <a:rPr lang="de-DE" smtClean="0"/>
              <a:t>17.11.2020</a:t>
            </a:fld>
            <a:endParaRPr lang="de-DE"/>
          </a:p>
        </p:txBody>
      </p:sp>
      <p:sp>
        <p:nvSpPr>
          <p:cNvPr id="3" name="Segnaposto piè di pagina 2"/>
          <p:cNvSpPr>
            <a:spLocks noGrp="1"/>
          </p:cNvSpPr>
          <p:nvPr>
            <p:ph type="ftr" sz="quarter" idx="11"/>
          </p:nvPr>
        </p:nvSpPr>
        <p:spPr/>
        <p:txBody>
          <a:bodyPr/>
          <a:lstStyle/>
          <a:p>
            <a:endParaRPr lang="de-DE"/>
          </a:p>
        </p:txBody>
      </p:sp>
      <p:sp>
        <p:nvSpPr>
          <p:cNvPr id="4" name="Segnaposto numero diapositiva 3"/>
          <p:cNvSpPr>
            <a:spLocks noGrp="1"/>
          </p:cNvSpPr>
          <p:nvPr>
            <p:ph type="sldNum" sz="quarter" idx="12"/>
          </p:nvPr>
        </p:nvSpPr>
        <p:spPr/>
        <p:txBody>
          <a:bodyPr/>
          <a:lstStyle/>
          <a:p>
            <a:fld id="{66CD45B7-DFE2-4393-8D37-380FC36BF3AA}" type="slidenum">
              <a:rPr lang="de-DE" smtClean="0"/>
              <a:t>‹N›</a:t>
            </a:fld>
            <a:endParaRPr lang="de-DE"/>
          </a:p>
        </p:txBody>
      </p:sp>
    </p:spTree>
    <p:extLst>
      <p:ext uri="{BB962C8B-B14F-4D97-AF65-F5344CB8AC3E}">
        <p14:creationId xmlns:p14="http://schemas.microsoft.com/office/powerpoint/2010/main" val="1894095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de-DE"/>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F64A8E5F-40E5-4553-9F3C-699F1A5B8145}" type="datetimeFigureOut">
              <a:rPr lang="de-DE" smtClean="0"/>
              <a:t>17.11.2020</a:t>
            </a:fld>
            <a:endParaRPr lang="de-DE"/>
          </a:p>
        </p:txBody>
      </p:sp>
      <p:sp>
        <p:nvSpPr>
          <p:cNvPr id="6" name="Segnaposto piè di pagina 5"/>
          <p:cNvSpPr>
            <a:spLocks noGrp="1"/>
          </p:cNvSpPr>
          <p:nvPr>
            <p:ph type="ftr" sz="quarter" idx="11"/>
          </p:nvPr>
        </p:nvSpPr>
        <p:spPr/>
        <p:txBody>
          <a:bodyPr/>
          <a:lstStyle/>
          <a:p>
            <a:endParaRPr lang="de-DE"/>
          </a:p>
        </p:txBody>
      </p:sp>
      <p:sp>
        <p:nvSpPr>
          <p:cNvPr id="7" name="Segnaposto numero diapositiva 6"/>
          <p:cNvSpPr>
            <a:spLocks noGrp="1"/>
          </p:cNvSpPr>
          <p:nvPr>
            <p:ph type="sldNum" sz="quarter" idx="12"/>
          </p:nvPr>
        </p:nvSpPr>
        <p:spPr/>
        <p:txBody>
          <a:bodyPr/>
          <a:lstStyle/>
          <a:p>
            <a:fld id="{66CD45B7-DFE2-4393-8D37-380FC36BF3AA}" type="slidenum">
              <a:rPr lang="de-DE" smtClean="0"/>
              <a:t>‹N›</a:t>
            </a:fld>
            <a:endParaRPr lang="de-DE"/>
          </a:p>
        </p:txBody>
      </p:sp>
    </p:spTree>
    <p:extLst>
      <p:ext uri="{BB962C8B-B14F-4D97-AF65-F5344CB8AC3E}">
        <p14:creationId xmlns:p14="http://schemas.microsoft.com/office/powerpoint/2010/main" val="2365816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de-DE"/>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F64A8E5F-40E5-4553-9F3C-699F1A5B8145}" type="datetimeFigureOut">
              <a:rPr lang="de-DE" smtClean="0"/>
              <a:t>17.11.2020</a:t>
            </a:fld>
            <a:endParaRPr lang="de-DE"/>
          </a:p>
        </p:txBody>
      </p:sp>
      <p:sp>
        <p:nvSpPr>
          <p:cNvPr id="6" name="Segnaposto piè di pagina 5"/>
          <p:cNvSpPr>
            <a:spLocks noGrp="1"/>
          </p:cNvSpPr>
          <p:nvPr>
            <p:ph type="ftr" sz="quarter" idx="11"/>
          </p:nvPr>
        </p:nvSpPr>
        <p:spPr/>
        <p:txBody>
          <a:bodyPr/>
          <a:lstStyle/>
          <a:p>
            <a:endParaRPr lang="de-DE"/>
          </a:p>
        </p:txBody>
      </p:sp>
      <p:sp>
        <p:nvSpPr>
          <p:cNvPr id="7" name="Segnaposto numero diapositiva 6"/>
          <p:cNvSpPr>
            <a:spLocks noGrp="1"/>
          </p:cNvSpPr>
          <p:nvPr>
            <p:ph type="sldNum" sz="quarter" idx="12"/>
          </p:nvPr>
        </p:nvSpPr>
        <p:spPr/>
        <p:txBody>
          <a:bodyPr/>
          <a:lstStyle/>
          <a:p>
            <a:fld id="{66CD45B7-DFE2-4393-8D37-380FC36BF3AA}" type="slidenum">
              <a:rPr lang="de-DE" smtClean="0"/>
              <a:t>‹N›</a:t>
            </a:fld>
            <a:endParaRPr lang="de-DE"/>
          </a:p>
        </p:txBody>
      </p:sp>
    </p:spTree>
    <p:extLst>
      <p:ext uri="{BB962C8B-B14F-4D97-AF65-F5344CB8AC3E}">
        <p14:creationId xmlns:p14="http://schemas.microsoft.com/office/powerpoint/2010/main" val="1688576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endParaRPr lang="de-DE"/>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4A8E5F-40E5-4553-9F3C-699F1A5B8145}" type="datetimeFigureOut">
              <a:rPr lang="de-DE" smtClean="0"/>
              <a:t>17.11.2020</a:t>
            </a:fld>
            <a:endParaRPr lang="de-DE"/>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CD45B7-DFE2-4393-8D37-380FC36BF3AA}" type="slidenum">
              <a:rPr lang="de-DE" smtClean="0"/>
              <a:t>‹N›</a:t>
            </a:fld>
            <a:endParaRPr lang="de-DE"/>
          </a:p>
        </p:txBody>
      </p:sp>
    </p:spTree>
    <p:extLst>
      <p:ext uri="{BB962C8B-B14F-4D97-AF65-F5344CB8AC3E}">
        <p14:creationId xmlns:p14="http://schemas.microsoft.com/office/powerpoint/2010/main" val="18019314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15D973-CA03-4665-A06F-9D391F53B07A}"/>
              </a:ext>
            </a:extLst>
          </p:cNvPr>
          <p:cNvSpPr>
            <a:spLocks noGrp="1"/>
          </p:cNvSpPr>
          <p:nvPr>
            <p:ph type="title"/>
          </p:nvPr>
        </p:nvSpPr>
        <p:spPr/>
        <p:txBody>
          <a:bodyPr/>
          <a:lstStyle/>
          <a:p>
            <a:pPr algn="ctr"/>
            <a:r>
              <a:rPr lang="it-IT" sz="4000" dirty="0">
                <a:cs typeface="Calibri Light"/>
              </a:rPr>
              <a:t>With the </a:t>
            </a:r>
            <a:r>
              <a:rPr lang="it-IT" sz="4000" dirty="0" err="1">
                <a:cs typeface="Calibri Light"/>
              </a:rPr>
              <a:t>contribution</a:t>
            </a:r>
            <a:r>
              <a:rPr lang="it-IT" sz="4000" dirty="0">
                <a:cs typeface="Calibri Light"/>
              </a:rPr>
              <a:t> of Regione Umbria</a:t>
            </a:r>
          </a:p>
        </p:txBody>
      </p:sp>
      <p:pic>
        <p:nvPicPr>
          <p:cNvPr id="6" name="Immagine 6">
            <a:extLst>
              <a:ext uri="{FF2B5EF4-FFF2-40B4-BE49-F238E27FC236}">
                <a16:creationId xmlns:a16="http://schemas.microsoft.com/office/drawing/2014/main" id="{BFB946FE-506C-4E00-8469-81F825EA1117}"/>
              </a:ext>
            </a:extLst>
          </p:cNvPr>
          <p:cNvPicPr>
            <a:picLocks noGrp="1" noChangeAspect="1"/>
          </p:cNvPicPr>
          <p:nvPr>
            <p:ph idx="1"/>
          </p:nvPr>
        </p:nvPicPr>
        <p:blipFill>
          <a:blip r:embed="rId2"/>
          <a:stretch>
            <a:fillRect/>
          </a:stretch>
        </p:blipFill>
        <p:spPr>
          <a:xfrm>
            <a:off x="3820783" y="2092073"/>
            <a:ext cx="3630282" cy="2064407"/>
          </a:xfrm>
        </p:spPr>
      </p:pic>
      <p:sp>
        <p:nvSpPr>
          <p:cNvPr id="7" name="CasellaDiTesto 6">
            <a:extLst>
              <a:ext uri="{FF2B5EF4-FFF2-40B4-BE49-F238E27FC236}">
                <a16:creationId xmlns:a16="http://schemas.microsoft.com/office/drawing/2014/main" id="{C8CB6BDE-3022-4310-9061-A2378C4BF16A}"/>
              </a:ext>
            </a:extLst>
          </p:cNvPr>
          <p:cNvSpPr txBox="1"/>
          <p:nvPr/>
        </p:nvSpPr>
        <p:spPr>
          <a:xfrm>
            <a:off x="2078966" y="4796287"/>
            <a:ext cx="8752936"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it-IT" sz="4000" dirty="0">
                <a:latin typeface="Calibri Light"/>
                <a:cs typeface="Calibri"/>
              </a:rPr>
              <a:t>Educational workshop by </a:t>
            </a:r>
            <a:endParaRPr lang="it-IT" sz="4000">
              <a:latin typeface="Calibri Light"/>
              <a:cs typeface="Calibri Light"/>
            </a:endParaRPr>
          </a:p>
          <a:p>
            <a:pPr algn="ctr"/>
            <a:r>
              <a:rPr lang="it-IT" sz="4000" dirty="0">
                <a:latin typeface="Calibri Light"/>
                <a:cs typeface="Calibri"/>
              </a:rPr>
              <a:t>Palazzo dei Consoli Civic Museum, Gubbio</a:t>
            </a:r>
            <a:endParaRPr lang="it-IT" sz="4000" dirty="0">
              <a:latin typeface="Calibri Light"/>
              <a:cs typeface="Calibri Light"/>
            </a:endParaRPr>
          </a:p>
        </p:txBody>
      </p:sp>
    </p:spTree>
    <p:extLst>
      <p:ext uri="{BB962C8B-B14F-4D97-AF65-F5344CB8AC3E}">
        <p14:creationId xmlns:p14="http://schemas.microsoft.com/office/powerpoint/2010/main" val="5685441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EF6118E-44FB-4509-B4D9-129052E4C6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EF5FB7-672F-429F-94D7-15804DF52A42}"/>
              </a:ext>
            </a:extLst>
          </p:cNvPr>
          <p:cNvSpPr>
            <a:spLocks noGrp="1"/>
          </p:cNvSpPr>
          <p:nvPr>
            <p:ph type="title"/>
          </p:nvPr>
        </p:nvSpPr>
        <p:spPr>
          <a:xfrm>
            <a:off x="651294" y="1186555"/>
            <a:ext cx="3928647" cy="3554128"/>
          </a:xfrm>
        </p:spPr>
        <p:txBody>
          <a:bodyPr anchor="b">
            <a:noAutofit/>
          </a:bodyPr>
          <a:lstStyle/>
          <a:p>
            <a:r>
              <a:rPr lang="it-IT" sz="3000" dirty="0">
                <a:cs typeface="Calibri Light"/>
              </a:rPr>
              <a:t>Use the red </a:t>
            </a:r>
            <a:r>
              <a:rPr lang="it-IT" sz="3000" dirty="0" err="1">
                <a:cs typeface="Calibri Light"/>
              </a:rPr>
              <a:t>colour</a:t>
            </a:r>
            <a:r>
              <a:rPr lang="it-IT" sz="3000" dirty="0">
                <a:cs typeface="Calibri Light"/>
              </a:rPr>
              <a:t>  for the robe and </a:t>
            </a:r>
            <a:r>
              <a:rPr lang="it-IT" sz="3000" dirty="0" err="1">
                <a:cs typeface="Calibri Light"/>
              </a:rPr>
              <a:t>hair</a:t>
            </a:r>
            <a:r>
              <a:rPr lang="it-IT" sz="3000" dirty="0">
                <a:cs typeface="Calibri Light"/>
              </a:rPr>
              <a:t> of </a:t>
            </a:r>
            <a:r>
              <a:rPr lang="it-IT" sz="3000" dirty="0" err="1">
                <a:cs typeface="Calibri Light"/>
              </a:rPr>
              <a:t>Phaethon</a:t>
            </a:r>
            <a:r>
              <a:rPr lang="it-IT" sz="3000" dirty="0">
                <a:cs typeface="Calibri Light"/>
              </a:rPr>
              <a:t>....</a:t>
            </a:r>
            <a:br>
              <a:rPr lang="it-IT" sz="3000" dirty="0">
                <a:cs typeface="Calibri Light"/>
              </a:rPr>
            </a:br>
            <a:r>
              <a:rPr lang="it-IT" sz="3000" dirty="0">
                <a:cs typeface="Calibri Light"/>
              </a:rPr>
              <a:t>For the </a:t>
            </a:r>
            <a:r>
              <a:rPr lang="it-IT" sz="3000" dirty="0" err="1">
                <a:cs typeface="Calibri Light"/>
              </a:rPr>
              <a:t>thin</a:t>
            </a:r>
            <a:r>
              <a:rPr lang="it-IT" sz="3000" dirty="0">
                <a:cs typeface="Calibri Light"/>
              </a:rPr>
              <a:t> </a:t>
            </a:r>
            <a:r>
              <a:rPr lang="it-IT" sz="3000" dirty="0" err="1">
                <a:cs typeface="Calibri Light"/>
              </a:rPr>
              <a:t>circle</a:t>
            </a:r>
            <a:r>
              <a:rPr lang="it-IT" sz="3000" dirty="0">
                <a:cs typeface="Calibri Light"/>
              </a:rPr>
              <a:t> in the center of the </a:t>
            </a:r>
            <a:r>
              <a:rPr lang="it-IT" sz="3000" dirty="0" err="1">
                <a:cs typeface="Calibri Light"/>
              </a:rPr>
              <a:t>dish</a:t>
            </a:r>
            <a:r>
              <a:rPr lang="it-IT" sz="3000" dirty="0">
                <a:cs typeface="Calibri Light"/>
              </a:rPr>
              <a:t>...</a:t>
            </a:r>
            <a:br>
              <a:rPr lang="it-IT" sz="3000" dirty="0">
                <a:cs typeface="Calibri Light"/>
              </a:rPr>
            </a:br>
            <a:r>
              <a:rPr lang="it-IT" sz="3000" dirty="0">
                <a:cs typeface="Calibri Light"/>
              </a:rPr>
              <a:t>For one of the </a:t>
            </a:r>
            <a:r>
              <a:rPr lang="it-IT" sz="3000" dirty="0" err="1">
                <a:cs typeface="Calibri Light"/>
              </a:rPr>
              <a:t>two</a:t>
            </a:r>
            <a:r>
              <a:rPr lang="it-IT" sz="3000" dirty="0">
                <a:cs typeface="Calibri Light"/>
              </a:rPr>
              <a:t> </a:t>
            </a:r>
            <a:r>
              <a:rPr lang="it-IT" sz="3000" dirty="0" err="1">
                <a:cs typeface="Calibri Light"/>
              </a:rPr>
              <a:t>figures</a:t>
            </a:r>
            <a:r>
              <a:rPr lang="it-IT" sz="3000" dirty="0">
                <a:cs typeface="Calibri Light"/>
              </a:rPr>
              <a:t> </a:t>
            </a:r>
            <a:r>
              <a:rPr lang="it-IT" sz="3000" dirty="0" err="1">
                <a:cs typeface="Calibri Light"/>
              </a:rPr>
              <a:t>embraced</a:t>
            </a:r>
            <a:r>
              <a:rPr lang="it-IT" sz="3000" dirty="0">
                <a:cs typeface="Calibri Light"/>
              </a:rPr>
              <a:t> </a:t>
            </a:r>
            <a:r>
              <a:rPr lang="it-IT" sz="3000" dirty="0" err="1">
                <a:cs typeface="Calibri Light"/>
              </a:rPr>
              <a:t>at</a:t>
            </a:r>
            <a:r>
              <a:rPr lang="it-IT" sz="3000" dirty="0">
                <a:cs typeface="Calibri Light"/>
              </a:rPr>
              <a:t> the </a:t>
            </a:r>
            <a:r>
              <a:rPr lang="it-IT" sz="3000" dirty="0" err="1">
                <a:cs typeface="Calibri Light"/>
              </a:rPr>
              <a:t>tree</a:t>
            </a:r>
            <a:r>
              <a:rPr lang="it-IT" sz="3000" dirty="0">
                <a:cs typeface="Calibri Light"/>
              </a:rPr>
              <a:t>...</a:t>
            </a:r>
          </a:p>
        </p:txBody>
      </p:sp>
      <p:pic>
        <p:nvPicPr>
          <p:cNvPr id="4" name="Immagine 4" descr="Immagine che contiene tavolo, piatto, interni, cibo&#10;&#10;Descrizione generata automaticamente">
            <a:extLst>
              <a:ext uri="{FF2B5EF4-FFF2-40B4-BE49-F238E27FC236}">
                <a16:creationId xmlns:a16="http://schemas.microsoft.com/office/drawing/2014/main" id="{9CFE4317-4347-4140-90E4-734A8BDF87E1}"/>
              </a:ext>
            </a:extLst>
          </p:cNvPr>
          <p:cNvPicPr>
            <a:picLocks noChangeAspect="1"/>
          </p:cNvPicPr>
          <p:nvPr/>
        </p:nvPicPr>
        <p:blipFill rotWithShape="1">
          <a:blip r:embed="rId2"/>
          <a:srcRect l="7773" r="8761" b="1"/>
          <a:stretch/>
        </p:blipFill>
        <p:spPr>
          <a:xfrm rot="10800000">
            <a:off x="5186557" y="162853"/>
            <a:ext cx="6830817" cy="6137951"/>
          </a:xfrm>
          <a:prstGeom prst="rect">
            <a:avLst/>
          </a:prstGeom>
        </p:spPr>
      </p:pic>
    </p:spTree>
    <p:extLst>
      <p:ext uri="{BB962C8B-B14F-4D97-AF65-F5344CB8AC3E}">
        <p14:creationId xmlns:p14="http://schemas.microsoft.com/office/powerpoint/2010/main" val="1727866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3">
            <a:extLst>
              <a:ext uri="{FF2B5EF4-FFF2-40B4-BE49-F238E27FC236}">
                <a16:creationId xmlns:a16="http://schemas.microsoft.com/office/drawing/2014/main" id="{49CD2D09-B1BB-4DF5-9E1C-3D21B21ED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0431" y="0"/>
            <a:ext cx="6271569" cy="6858000"/>
          </a:xfrm>
          <a:prstGeom prst="rect">
            <a:avLst/>
          </a:prstGeom>
          <a:gradFill>
            <a:gsLst>
              <a:gs pos="0">
                <a:schemeClr val="accent4"/>
              </a:gs>
              <a:gs pos="25000">
                <a:schemeClr val="accent4"/>
              </a:gs>
              <a:gs pos="94000">
                <a:schemeClr val="accent2"/>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83355637-BA71-4F63-94C9-E77BF81BD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F09C8C4D-F6B1-4581-9707-408B0F29FCD0}"/>
              </a:ext>
            </a:extLst>
          </p:cNvPr>
          <p:cNvSpPr>
            <a:spLocks noGrp="1"/>
          </p:cNvSpPr>
          <p:nvPr>
            <p:ph type="title"/>
          </p:nvPr>
        </p:nvSpPr>
        <p:spPr>
          <a:xfrm>
            <a:off x="920016" y="1344786"/>
            <a:ext cx="4688618" cy="4287775"/>
          </a:xfrm>
        </p:spPr>
        <p:txBody>
          <a:bodyPr vert="horz" lIns="91440" tIns="45720" rIns="91440" bIns="45720" rtlCol="0" anchor="ctr">
            <a:noAutofit/>
          </a:bodyPr>
          <a:lstStyle/>
          <a:p>
            <a:r>
              <a:rPr lang="en-US" sz="3000" dirty="0">
                <a:cs typeface="Calibri Light"/>
              </a:rPr>
              <a:t>The artwork has been completed....a mythical and  shining story</a:t>
            </a:r>
            <a:br>
              <a:rPr lang="en-US" sz="3000" dirty="0">
                <a:cs typeface="Calibri Light"/>
              </a:rPr>
            </a:br>
            <a:br>
              <a:rPr lang="en-US" sz="3000" dirty="0"/>
            </a:br>
            <a:r>
              <a:rPr lang="en-US" sz="3000" dirty="0">
                <a:solidFill>
                  <a:srgbClr val="000000"/>
                </a:solidFill>
                <a:cs typeface="Calibri Light"/>
              </a:rPr>
              <a:t>You just have to dry the </a:t>
            </a:r>
            <a:r>
              <a:rPr lang="en-US" sz="3000" dirty="0" err="1">
                <a:solidFill>
                  <a:srgbClr val="000000"/>
                </a:solidFill>
                <a:cs typeface="Calibri Light"/>
              </a:rPr>
              <a:t>colours</a:t>
            </a:r>
            <a:r>
              <a:rPr lang="en-US" sz="3000" dirty="0">
                <a:solidFill>
                  <a:srgbClr val="000000"/>
                </a:solidFill>
                <a:cs typeface="Calibri Light"/>
              </a:rPr>
              <a:t> and write your name and the date on the back of the work!</a:t>
            </a:r>
          </a:p>
        </p:txBody>
      </p:sp>
      <p:sp>
        <p:nvSpPr>
          <p:cNvPr id="4" name="Text Placeholder 3">
            <a:extLst>
              <a:ext uri="{FF2B5EF4-FFF2-40B4-BE49-F238E27FC236}">
                <a16:creationId xmlns:a16="http://schemas.microsoft.com/office/drawing/2014/main" id="{EA8699C8-6DBC-46B2-9DB4-46ED59933FC2}"/>
              </a:ext>
            </a:extLst>
          </p:cNvPr>
          <p:cNvSpPr>
            <a:spLocks noGrp="1"/>
          </p:cNvSpPr>
          <p:nvPr>
            <p:ph type="body" sz="half" idx="2"/>
          </p:nvPr>
        </p:nvSpPr>
        <p:spPr>
          <a:xfrm>
            <a:off x="445563" y="1409501"/>
            <a:ext cx="4706803" cy="3788830"/>
          </a:xfrm>
        </p:spPr>
        <p:txBody>
          <a:bodyPr vert="horz" lIns="91440" tIns="45720" rIns="91440" bIns="45720" rtlCol="0" anchor="ctr">
            <a:normAutofit/>
          </a:bodyPr>
          <a:lstStyle/>
          <a:p>
            <a:pPr indent="-228600">
              <a:buFont typeface="Arial" panose="020B0604020202020204" pitchFamily="34" charset="0"/>
              <a:buChar char="•"/>
            </a:pPr>
            <a:endParaRPr lang="en-US" sz="2000">
              <a:solidFill>
                <a:srgbClr val="000000"/>
              </a:solidFill>
            </a:endParaRPr>
          </a:p>
          <a:p>
            <a:pPr indent="-228600">
              <a:buFont typeface="Arial" panose="020B0604020202020204" pitchFamily="34" charset="0"/>
              <a:buChar char="•"/>
            </a:pPr>
            <a:endParaRPr lang="en-US" sz="2000">
              <a:solidFill>
                <a:srgbClr val="000000"/>
              </a:solidFill>
            </a:endParaRPr>
          </a:p>
        </p:txBody>
      </p:sp>
      <p:sp>
        <p:nvSpPr>
          <p:cNvPr id="18" name="Freeform 49">
            <a:extLst>
              <a:ext uri="{FF2B5EF4-FFF2-40B4-BE49-F238E27FC236}">
                <a16:creationId xmlns:a16="http://schemas.microsoft.com/office/drawing/2014/main" id="{967C29FE-FD32-4AFB-AD20-DBDF5864B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5"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4"/>
                </a:gs>
                <a:gs pos="23000">
                  <a:schemeClr val="accent4"/>
                </a:gs>
                <a:gs pos="83000">
                  <a:schemeClr val="accent2"/>
                </a:gs>
                <a:gs pos="100000">
                  <a:schemeClr val="accent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Immagine 5" descr="Immagine che contiene tavolo, piatto, bicicletta, sedendo&#10;&#10;Descrizione generata automaticamente">
            <a:extLst>
              <a:ext uri="{FF2B5EF4-FFF2-40B4-BE49-F238E27FC236}">
                <a16:creationId xmlns:a16="http://schemas.microsoft.com/office/drawing/2014/main" id="{905E3FD4-1029-4CED-827D-305C97CC49F3}"/>
              </a:ext>
            </a:extLst>
          </p:cNvPr>
          <p:cNvPicPr>
            <a:picLocks noGrp="1" noChangeAspect="1"/>
          </p:cNvPicPr>
          <p:nvPr>
            <p:ph type="pic" idx="1"/>
          </p:nvPr>
        </p:nvPicPr>
        <p:blipFill rotWithShape="1">
          <a:blip r:embed="rId3"/>
          <a:srcRect l="10992" r="23834" b="1"/>
          <a:stretch/>
        </p:blipFill>
        <p:spPr>
          <a:xfrm>
            <a:off x="6893318" y="770037"/>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Tree>
    <p:extLst>
      <p:ext uri="{BB962C8B-B14F-4D97-AF65-F5344CB8AC3E}">
        <p14:creationId xmlns:p14="http://schemas.microsoft.com/office/powerpoint/2010/main" val="1474998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DF6A3-968C-496A-A055-DEB8B464C25A}"/>
              </a:ext>
            </a:extLst>
          </p:cNvPr>
          <p:cNvSpPr>
            <a:spLocks noGrp="1"/>
          </p:cNvSpPr>
          <p:nvPr>
            <p:ph type="title"/>
          </p:nvPr>
        </p:nvSpPr>
        <p:spPr/>
        <p:txBody>
          <a:bodyPr/>
          <a:lstStyle/>
          <a:p>
            <a:endParaRPr lang="it-IT"/>
          </a:p>
        </p:txBody>
      </p:sp>
      <p:sp>
        <p:nvSpPr>
          <p:cNvPr id="3" name="Content Placeholder 2">
            <a:extLst>
              <a:ext uri="{FF2B5EF4-FFF2-40B4-BE49-F238E27FC236}">
                <a16:creationId xmlns:a16="http://schemas.microsoft.com/office/drawing/2014/main" id="{CC99214B-8918-4DEE-A8C1-45764338F7C7}"/>
              </a:ext>
            </a:extLst>
          </p:cNvPr>
          <p:cNvSpPr>
            <a:spLocks noGrp="1"/>
          </p:cNvSpPr>
          <p:nvPr>
            <p:ph idx="1"/>
          </p:nvPr>
        </p:nvSpPr>
        <p:spPr/>
        <p:txBody>
          <a:bodyPr vert="horz" lIns="91440" tIns="45720" rIns="91440" bIns="45720" rtlCol="0" anchor="t">
            <a:normAutofit/>
          </a:bodyPr>
          <a:lstStyle/>
          <a:p>
            <a:pPr marL="0" indent="0">
              <a:buNone/>
            </a:pPr>
            <a:r>
              <a:rPr lang="it-IT" dirty="0">
                <a:ea typeface="+mn-lt"/>
                <a:cs typeface="+mn-lt"/>
              </a:rPr>
              <a:t>© </a:t>
            </a:r>
            <a:r>
              <a:rPr lang="it-IT" dirty="0">
                <a:latin typeface="Calibri Light"/>
                <a:ea typeface="+mn-lt"/>
                <a:cs typeface="+mn-lt"/>
              </a:rPr>
              <a:t>Copyright – </a:t>
            </a:r>
            <a:r>
              <a:rPr lang="it-IT" dirty="0" err="1">
                <a:latin typeface="Calibri Light"/>
                <a:ea typeface="+mn-lt"/>
                <a:cs typeface="+mn-lt"/>
              </a:rPr>
              <a:t>All</a:t>
            </a:r>
            <a:r>
              <a:rPr lang="it-IT" dirty="0">
                <a:latin typeface="Calibri Light"/>
                <a:ea typeface="+mn-lt"/>
                <a:cs typeface="+mn-lt"/>
              </a:rPr>
              <a:t> </a:t>
            </a:r>
            <a:r>
              <a:rPr lang="it-IT" dirty="0" err="1">
                <a:latin typeface="Calibri Light"/>
                <a:ea typeface="+mn-lt"/>
                <a:cs typeface="+mn-lt"/>
              </a:rPr>
              <a:t>rights</a:t>
            </a:r>
            <a:r>
              <a:rPr lang="it-IT" dirty="0">
                <a:latin typeface="Calibri Light"/>
                <a:ea typeface="+mn-lt"/>
                <a:cs typeface="+mn-lt"/>
              </a:rPr>
              <a:t> </a:t>
            </a:r>
            <a:r>
              <a:rPr lang="it-IT">
                <a:latin typeface="Calibri Light"/>
                <a:ea typeface="+mn-lt"/>
                <a:cs typeface="+mn-lt"/>
              </a:rPr>
              <a:t>reserved</a:t>
            </a:r>
            <a:endParaRPr lang="it-IT" dirty="0"/>
          </a:p>
        </p:txBody>
      </p:sp>
    </p:spTree>
    <p:extLst>
      <p:ext uri="{BB962C8B-B14F-4D97-AF65-F5344CB8AC3E}">
        <p14:creationId xmlns:p14="http://schemas.microsoft.com/office/powerpoint/2010/main" val="4255326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olo 1"/>
          <p:cNvSpPr>
            <a:spLocks noGrp="1"/>
          </p:cNvSpPr>
          <p:nvPr>
            <p:ph type="ctrTitle"/>
          </p:nvPr>
        </p:nvSpPr>
        <p:spPr>
          <a:xfrm>
            <a:off x="6585882" y="4267832"/>
            <a:ext cx="4805996" cy="1401448"/>
          </a:xfrm>
        </p:spPr>
        <p:txBody>
          <a:bodyPr anchor="t">
            <a:normAutofit/>
          </a:bodyPr>
          <a:lstStyle/>
          <a:p>
            <a:pPr algn="l"/>
            <a:r>
              <a:rPr lang="de-DE" sz="4400" b="1" dirty="0">
                <a:solidFill>
                  <a:srgbClr val="000000"/>
                </a:solidFill>
                <a:latin typeface="Calibri Light"/>
                <a:cs typeface="Calibri Light"/>
              </a:rPr>
              <a:t>A </a:t>
            </a:r>
            <a:r>
              <a:rPr lang="de-DE" sz="4400" b="1" dirty="0" err="1">
                <a:solidFill>
                  <a:srgbClr val="000000"/>
                </a:solidFill>
                <a:latin typeface="Calibri Light"/>
                <a:cs typeface="Calibri Light"/>
              </a:rPr>
              <a:t>mythical</a:t>
            </a:r>
            <a:r>
              <a:rPr lang="de-DE" sz="4400" b="1" dirty="0">
                <a:solidFill>
                  <a:srgbClr val="000000"/>
                </a:solidFill>
                <a:latin typeface="Calibri Light"/>
                <a:cs typeface="Calibri Light"/>
              </a:rPr>
              <a:t> </a:t>
            </a:r>
            <a:r>
              <a:rPr lang="de-DE" sz="4400" b="1" dirty="0" err="1">
                <a:solidFill>
                  <a:srgbClr val="000000"/>
                </a:solidFill>
                <a:latin typeface="Calibri Light"/>
                <a:cs typeface="Calibri Light"/>
              </a:rPr>
              <a:t>story</a:t>
            </a:r>
            <a:r>
              <a:rPr lang="de-DE" sz="4400" b="1" dirty="0">
                <a:solidFill>
                  <a:srgbClr val="000000"/>
                </a:solidFill>
                <a:latin typeface="Calibri Light"/>
                <a:cs typeface="Calibri Light"/>
              </a:rPr>
              <a:t> </a:t>
            </a:r>
            <a:r>
              <a:rPr lang="de-DE" sz="4400" b="1" dirty="0" err="1">
                <a:solidFill>
                  <a:srgbClr val="000000"/>
                </a:solidFill>
                <a:latin typeface="Calibri Light"/>
                <a:cs typeface="Calibri Light"/>
              </a:rPr>
              <a:t>to</a:t>
            </a:r>
            <a:r>
              <a:rPr lang="de-DE" sz="4400" b="1" dirty="0">
                <a:solidFill>
                  <a:srgbClr val="000000"/>
                </a:solidFill>
                <a:latin typeface="Calibri Light"/>
                <a:cs typeface="Calibri Light"/>
              </a:rPr>
              <a:t> </a:t>
            </a:r>
            <a:r>
              <a:rPr lang="de-DE" sz="4400" b="1" dirty="0" err="1">
                <a:solidFill>
                  <a:srgbClr val="000000"/>
                </a:solidFill>
                <a:latin typeface="Calibri Light"/>
                <a:cs typeface="Calibri Light"/>
              </a:rPr>
              <a:t>decorate</a:t>
            </a:r>
          </a:p>
        </p:txBody>
      </p:sp>
      <p:sp>
        <p:nvSpPr>
          <p:cNvPr id="3" name="Sottotitolo 2"/>
          <p:cNvSpPr>
            <a:spLocks noGrp="1"/>
          </p:cNvSpPr>
          <p:nvPr>
            <p:ph type="subTitle" idx="1"/>
          </p:nvPr>
        </p:nvSpPr>
        <p:spPr>
          <a:xfrm>
            <a:off x="6586186" y="3428999"/>
            <a:ext cx="4805691" cy="838831"/>
          </a:xfrm>
        </p:spPr>
        <p:txBody>
          <a:bodyPr anchor="b">
            <a:normAutofit/>
          </a:bodyPr>
          <a:lstStyle/>
          <a:p>
            <a:pPr algn="l"/>
            <a:endParaRPr lang="de-DE" sz="1800">
              <a:solidFill>
                <a:srgbClr val="000000"/>
              </a:solidFill>
            </a:endParaRPr>
          </a:p>
        </p:txBody>
      </p:sp>
      <p:sp>
        <p:nvSpPr>
          <p:cNvPr id="13"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Immagine 4" descr="Immagine che contiene tazza, piatto&#10;&#10;Descrizione generata automaticamente">
            <a:extLst>
              <a:ext uri="{FF2B5EF4-FFF2-40B4-BE49-F238E27FC236}">
                <a16:creationId xmlns:a16="http://schemas.microsoft.com/office/drawing/2014/main" id="{319EFE19-482D-4F4E-AC4C-81DEB9805640}"/>
              </a:ext>
            </a:extLst>
          </p:cNvPr>
          <p:cNvPicPr>
            <a:picLocks noChangeAspect="1"/>
          </p:cNvPicPr>
          <p:nvPr/>
        </p:nvPicPr>
        <p:blipFill rotWithShape="1">
          <a:blip r:embed="rId3">
            <a:alphaModFix/>
          </a:blip>
          <a:srcRect l="4618" r="8700" b="1"/>
          <a:stretch/>
        </p:blipFill>
        <p:spPr>
          <a:xfrm>
            <a:off x="1" y="770037"/>
            <a:ext cx="5298683" cy="6097438"/>
          </a:xfrm>
          <a:custGeom>
            <a:avLst/>
            <a:gdLst/>
            <a:ahLst/>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effectLst>
            <a:softEdge rad="0"/>
          </a:effectLst>
        </p:spPr>
      </p:pic>
    </p:spTree>
    <p:extLst>
      <p:ext uri="{BB962C8B-B14F-4D97-AF65-F5344CB8AC3E}">
        <p14:creationId xmlns:p14="http://schemas.microsoft.com/office/powerpoint/2010/main" val="3962583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80DF40B2-80F7-4E71-B46C-284163F365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A0B2ED-3894-462B-AB7B-829E1398F023}"/>
              </a:ext>
            </a:extLst>
          </p:cNvPr>
          <p:cNvSpPr>
            <a:spLocks noGrp="1"/>
          </p:cNvSpPr>
          <p:nvPr>
            <p:ph type="title"/>
          </p:nvPr>
        </p:nvSpPr>
        <p:spPr>
          <a:xfrm>
            <a:off x="838199" y="404690"/>
            <a:ext cx="3807187" cy="2041169"/>
          </a:xfrm>
        </p:spPr>
        <p:txBody>
          <a:bodyPr vert="horz" lIns="91440" tIns="45720" rIns="91440" bIns="45720" rtlCol="0" anchor="ctr">
            <a:normAutofit/>
          </a:bodyPr>
          <a:lstStyle/>
          <a:p>
            <a:r>
              <a:rPr lang="en-US" sz="3600" dirty="0">
                <a:cs typeface="Calibri Light"/>
              </a:rPr>
              <a:t>REQUIRED</a:t>
            </a:r>
            <a:r>
              <a:rPr lang="en-US" sz="3600" b="1" dirty="0">
                <a:cs typeface="Calibri Light"/>
              </a:rPr>
              <a:t> </a:t>
            </a:r>
            <a:r>
              <a:rPr lang="en-US" sz="3600" dirty="0">
                <a:cs typeface="Calibri Light"/>
              </a:rPr>
              <a:t>MATERIALS</a:t>
            </a:r>
          </a:p>
        </p:txBody>
      </p:sp>
      <p:sp>
        <p:nvSpPr>
          <p:cNvPr id="4" name="Text Placeholder 3">
            <a:extLst>
              <a:ext uri="{FF2B5EF4-FFF2-40B4-BE49-F238E27FC236}">
                <a16:creationId xmlns:a16="http://schemas.microsoft.com/office/drawing/2014/main" id="{54F9F6CC-FB3D-4510-82FA-E99794D174A3}"/>
              </a:ext>
            </a:extLst>
          </p:cNvPr>
          <p:cNvSpPr>
            <a:spLocks noGrp="1"/>
          </p:cNvSpPr>
          <p:nvPr>
            <p:ph type="body" sz="half" idx="2"/>
          </p:nvPr>
        </p:nvSpPr>
        <p:spPr>
          <a:xfrm>
            <a:off x="737559" y="2142769"/>
            <a:ext cx="3799425" cy="4710371"/>
          </a:xfrm>
        </p:spPr>
        <p:txBody>
          <a:bodyPr vert="horz" lIns="91440" tIns="45720" rIns="91440" bIns="45720" rtlCol="0" anchor="t">
            <a:noAutofit/>
          </a:bodyPr>
          <a:lstStyle/>
          <a:p>
            <a:pPr marL="400050" indent="-342900" algn="just">
              <a:buChar char="•"/>
            </a:pPr>
            <a:r>
              <a:rPr lang="en-US" sz="2000" dirty="0">
                <a:latin typeface="Calibri Light"/>
                <a:cs typeface="Calibri Light"/>
              </a:rPr>
              <a:t>A round cardboard base for cakes 20 cm wide. Alternatively you can cut one from the drawing sheet.</a:t>
            </a:r>
          </a:p>
          <a:p>
            <a:pPr marL="400050" indent="-342900" algn="just">
              <a:buChar char="•"/>
            </a:pPr>
            <a:r>
              <a:rPr lang="en-US" sz="2000" dirty="0">
                <a:latin typeface="Calibri Light"/>
                <a:cs typeface="Calibri Light"/>
              </a:rPr>
              <a:t>Pencil</a:t>
            </a:r>
          </a:p>
          <a:p>
            <a:pPr marL="400050" indent="-342900" algn="just">
              <a:buChar char="•"/>
            </a:pPr>
            <a:r>
              <a:rPr lang="en-US" sz="2000" dirty="0">
                <a:latin typeface="Calibri Light"/>
                <a:cs typeface="Calibri Light"/>
              </a:rPr>
              <a:t>Scissors</a:t>
            </a:r>
          </a:p>
          <a:p>
            <a:pPr marL="400050" indent="-342900" algn="just">
              <a:buChar char="•"/>
            </a:pPr>
            <a:r>
              <a:rPr lang="en-US" sz="2000" dirty="0">
                <a:latin typeface="Calibri Light"/>
                <a:cs typeface="Calibri Light"/>
              </a:rPr>
              <a:t>Vinyl  glue or stick</a:t>
            </a:r>
          </a:p>
          <a:p>
            <a:pPr marL="400050" indent="-342900" algn="just">
              <a:buChar char="•"/>
            </a:pPr>
            <a:r>
              <a:rPr lang="en-US" sz="2000" dirty="0">
                <a:latin typeface="Calibri Light"/>
                <a:cs typeface="Calibri Light"/>
              </a:rPr>
              <a:t>A small paint brush</a:t>
            </a:r>
          </a:p>
          <a:p>
            <a:pPr marL="400050" indent="-342900" algn="just">
              <a:buChar char="•"/>
            </a:pPr>
            <a:r>
              <a:rPr lang="en-US" sz="2000" dirty="0">
                <a:latin typeface="Calibri Light"/>
                <a:cs typeface="Calibri Light"/>
              </a:rPr>
              <a:t>Golden and red glitter glue</a:t>
            </a:r>
          </a:p>
          <a:p>
            <a:pPr marL="400050" indent="-342900" algn="just">
              <a:buChar char="•"/>
            </a:pPr>
            <a:r>
              <a:rPr lang="en-US" sz="2000" dirty="0">
                <a:latin typeface="Calibri Light"/>
                <a:cs typeface="Calibri Light"/>
              </a:rPr>
              <a:t>Image of the historiated dish</a:t>
            </a:r>
          </a:p>
          <a:p>
            <a:pPr marL="400050" indent="-342900" algn="just">
              <a:buChar char="•"/>
            </a:pPr>
            <a:endParaRPr lang="en-US" sz="2000" dirty="0">
              <a:latin typeface="Calibri Light"/>
              <a:cs typeface="Calibri Light"/>
            </a:endParaRPr>
          </a:p>
          <a:p>
            <a:pPr marL="57150" algn="just"/>
            <a:endParaRPr lang="en-US" sz="2000" dirty="0">
              <a:latin typeface="Calibri Light"/>
              <a:cs typeface="Calibri Light"/>
            </a:endParaRPr>
          </a:p>
          <a:p>
            <a:pPr marL="285750" indent="-228600">
              <a:buChar char="•"/>
            </a:pPr>
            <a:endParaRPr lang="en-US" sz="2000" b="1">
              <a:latin typeface="Calibri Light"/>
              <a:cs typeface="Calibri Light"/>
            </a:endParaRPr>
          </a:p>
          <a:p>
            <a:pPr indent="-228600">
              <a:buChar char="•"/>
            </a:pPr>
            <a:endParaRPr lang="en-US" sz="2000">
              <a:latin typeface="Calibri Light"/>
              <a:cs typeface="Calibri Light"/>
            </a:endParaRPr>
          </a:p>
        </p:txBody>
      </p:sp>
      <p:pic>
        <p:nvPicPr>
          <p:cNvPr id="5" name="Immagine 5" descr="Immagine che contiene interni, tavolo, articoli, fotografia&#10;&#10;Descrizione generata automaticamente">
            <a:extLst>
              <a:ext uri="{FF2B5EF4-FFF2-40B4-BE49-F238E27FC236}">
                <a16:creationId xmlns:a16="http://schemas.microsoft.com/office/drawing/2014/main" id="{8DD3EA04-2DE2-4303-909F-58CFF8CC6DEB}"/>
              </a:ext>
            </a:extLst>
          </p:cNvPr>
          <p:cNvPicPr>
            <a:picLocks noGrp="1" noChangeAspect="1"/>
          </p:cNvPicPr>
          <p:nvPr>
            <p:ph type="pic" idx="1"/>
          </p:nvPr>
        </p:nvPicPr>
        <p:blipFill rotWithShape="1">
          <a:blip r:embed="rId2"/>
          <a:srcRect l="15266" r="8027"/>
          <a:stretch/>
        </p:blipFill>
        <p:spPr>
          <a:xfrm>
            <a:off x="5010386" y="10"/>
            <a:ext cx="7181613" cy="6857990"/>
          </a:xfrm>
          <a:prstGeom prst="rect">
            <a:avLst/>
          </a:prstGeom>
          <a:effectLst/>
        </p:spPr>
      </p:pic>
    </p:spTree>
    <p:extLst>
      <p:ext uri="{BB962C8B-B14F-4D97-AF65-F5344CB8AC3E}">
        <p14:creationId xmlns:p14="http://schemas.microsoft.com/office/powerpoint/2010/main" val="4175793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5" name="Picture 33">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pic>
        <p:nvPicPr>
          <p:cNvPr id="5" name="Immagine 5" descr="Immagine che contiene tenendo, carta&#10;&#10;Descrizione generata automaticamente">
            <a:extLst>
              <a:ext uri="{FF2B5EF4-FFF2-40B4-BE49-F238E27FC236}">
                <a16:creationId xmlns:a16="http://schemas.microsoft.com/office/drawing/2014/main" id="{41F568E5-D895-4703-8047-A3E84A741CEA}"/>
              </a:ext>
            </a:extLst>
          </p:cNvPr>
          <p:cNvPicPr>
            <a:picLocks noGrp="1" noChangeAspect="1"/>
          </p:cNvPicPr>
          <p:nvPr>
            <p:ph type="pic" idx="1"/>
          </p:nvPr>
        </p:nvPicPr>
        <p:blipFill rotWithShape="1">
          <a:blip r:embed="rId3">
            <a:alphaModFix/>
          </a:blip>
          <a:srcRect l="26970" r="4267" b="-2"/>
          <a:stretch/>
        </p:blipFill>
        <p:spPr>
          <a:xfrm>
            <a:off x="5797543" y="10"/>
            <a:ext cx="6394152" cy="6857990"/>
          </a:xfrm>
          <a:prstGeom prst="rect">
            <a:avLst/>
          </a:prstGeom>
        </p:spPr>
      </p:pic>
      <p:sp>
        <p:nvSpPr>
          <p:cNvPr id="2" name="Title 1">
            <a:extLst>
              <a:ext uri="{FF2B5EF4-FFF2-40B4-BE49-F238E27FC236}">
                <a16:creationId xmlns:a16="http://schemas.microsoft.com/office/drawing/2014/main" id="{4E54F70D-8030-4F2A-BDCB-2FBA0490DC8E}"/>
              </a:ext>
            </a:extLst>
          </p:cNvPr>
          <p:cNvSpPr>
            <a:spLocks noGrp="1"/>
          </p:cNvSpPr>
          <p:nvPr>
            <p:ph type="title"/>
          </p:nvPr>
        </p:nvSpPr>
        <p:spPr>
          <a:xfrm>
            <a:off x="804998" y="798445"/>
            <a:ext cx="4803636" cy="276495"/>
          </a:xfrm>
        </p:spPr>
        <p:txBody>
          <a:bodyPr vert="horz" lIns="91440" tIns="45720" rIns="91440" bIns="45720" rtlCol="0" anchor="ctr">
            <a:normAutofit fontScale="90000"/>
          </a:bodyPr>
          <a:lstStyle/>
          <a:p>
            <a:endParaRPr lang="en-US" sz="4400">
              <a:solidFill>
                <a:srgbClr val="000000"/>
              </a:solidFill>
            </a:endParaRPr>
          </a:p>
        </p:txBody>
      </p:sp>
      <p:sp>
        <p:nvSpPr>
          <p:cNvPr id="4" name="Text Placeholder 3">
            <a:extLst>
              <a:ext uri="{FF2B5EF4-FFF2-40B4-BE49-F238E27FC236}">
                <a16:creationId xmlns:a16="http://schemas.microsoft.com/office/drawing/2014/main" id="{8B0B8B49-9EBC-48B7-9788-BEF814C76981}"/>
              </a:ext>
            </a:extLst>
          </p:cNvPr>
          <p:cNvSpPr>
            <a:spLocks noGrp="1"/>
          </p:cNvSpPr>
          <p:nvPr>
            <p:ph type="body" sz="half" idx="2"/>
          </p:nvPr>
        </p:nvSpPr>
        <p:spPr>
          <a:xfrm>
            <a:off x="920016" y="1409502"/>
            <a:ext cx="4261105" cy="4234528"/>
          </a:xfrm>
        </p:spPr>
        <p:txBody>
          <a:bodyPr vert="horz" lIns="91440" tIns="45720" rIns="91440" bIns="45720" rtlCol="0" anchor="ctr">
            <a:normAutofit/>
          </a:bodyPr>
          <a:lstStyle/>
          <a:p>
            <a:r>
              <a:rPr lang="en-US" sz="3600" dirty="0">
                <a:latin typeface="Calibri Light"/>
                <a:cs typeface="Calibri Light"/>
              </a:rPr>
              <a:t>Cut - out the image of the historiated dish along the contour</a:t>
            </a:r>
          </a:p>
        </p:txBody>
      </p:sp>
    </p:spTree>
    <p:extLst>
      <p:ext uri="{BB962C8B-B14F-4D97-AF65-F5344CB8AC3E}">
        <p14:creationId xmlns:p14="http://schemas.microsoft.com/office/powerpoint/2010/main" val="3582117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9" name="Rectangle 98">
            <a:extLst>
              <a:ext uri="{FF2B5EF4-FFF2-40B4-BE49-F238E27FC236}">
                <a16:creationId xmlns:a16="http://schemas.microsoft.com/office/drawing/2014/main" id="{026A84AF-6F58-471A-BF1F-10D8C0351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998BD0-FDB3-4032-8A65-F111A5BA89D8}"/>
              </a:ext>
            </a:extLst>
          </p:cNvPr>
          <p:cNvSpPr>
            <a:spLocks noGrp="1"/>
          </p:cNvSpPr>
          <p:nvPr>
            <p:ph type="title"/>
          </p:nvPr>
        </p:nvSpPr>
        <p:spPr>
          <a:xfrm>
            <a:off x="708804" y="1159983"/>
            <a:ext cx="3785513" cy="4462097"/>
          </a:xfrm>
          <a:noFill/>
        </p:spPr>
        <p:txBody>
          <a:bodyPr vert="horz" lIns="91440" tIns="45720" rIns="91440" bIns="45720" rtlCol="0" anchor="b">
            <a:normAutofit/>
          </a:bodyPr>
          <a:lstStyle/>
          <a:p>
            <a:r>
              <a:rPr lang="en-US" sz="4400" dirty="0"/>
              <a:t>Paste the </a:t>
            </a:r>
            <a:r>
              <a:rPr lang="en-US" sz="4400" dirty="0" err="1"/>
              <a:t>cutted</a:t>
            </a:r>
            <a:r>
              <a:rPr lang="en-US" sz="4400" dirty="0"/>
              <a:t>-out image onto the cardboard base</a:t>
            </a:r>
            <a:br>
              <a:rPr lang="en-US" sz="4400" dirty="0"/>
            </a:br>
            <a:br>
              <a:rPr lang="en-US" sz="4400" dirty="0"/>
            </a:br>
            <a:endParaRPr lang="en-US" sz="4400">
              <a:cs typeface="Calibri Light" panose="020F0302020204030204"/>
            </a:endParaRPr>
          </a:p>
        </p:txBody>
      </p:sp>
      <p:pic>
        <p:nvPicPr>
          <p:cNvPr id="5" name="Immagine 5" descr="Immagine che contiene persona, uomo, tenendo, mano&#10;&#10;Descrizione generata automaticamente">
            <a:extLst>
              <a:ext uri="{FF2B5EF4-FFF2-40B4-BE49-F238E27FC236}">
                <a16:creationId xmlns:a16="http://schemas.microsoft.com/office/drawing/2014/main" id="{D71C5231-8EC2-4E5F-9EC4-3535FCB5D19C}"/>
              </a:ext>
            </a:extLst>
          </p:cNvPr>
          <p:cNvPicPr>
            <a:picLocks noGrp="1" noChangeAspect="1"/>
          </p:cNvPicPr>
          <p:nvPr>
            <p:ph type="pic" idx="1"/>
          </p:nvPr>
        </p:nvPicPr>
        <p:blipFill rotWithShape="1">
          <a:blip r:embed="rId2"/>
          <a:srcRect l="16502" r="5209" b="-2"/>
          <a:stretch/>
        </p:blipFill>
        <p:spPr>
          <a:xfrm>
            <a:off x="5009505" y="10"/>
            <a:ext cx="7182495" cy="6857990"/>
          </a:xfrm>
          <a:prstGeom prst="rect">
            <a:avLst/>
          </a:prstGeom>
        </p:spPr>
      </p:pic>
      <p:sp>
        <p:nvSpPr>
          <p:cNvPr id="4" name="Text Placeholder 3">
            <a:extLst>
              <a:ext uri="{FF2B5EF4-FFF2-40B4-BE49-F238E27FC236}">
                <a16:creationId xmlns:a16="http://schemas.microsoft.com/office/drawing/2014/main" id="{F439EEA8-B641-43E7-AC59-6DAC477AF701}"/>
              </a:ext>
            </a:extLst>
          </p:cNvPr>
          <p:cNvSpPr>
            <a:spLocks noGrp="1"/>
          </p:cNvSpPr>
          <p:nvPr>
            <p:ph type="body" sz="half" idx="2"/>
          </p:nvPr>
        </p:nvSpPr>
        <p:spPr>
          <a:xfrm>
            <a:off x="6097356" y="510395"/>
            <a:ext cx="4935087" cy="838831"/>
          </a:xfrm>
        </p:spPr>
        <p:txBody>
          <a:bodyPr vert="horz" lIns="91440" tIns="45720" rIns="91440" bIns="45720" rtlCol="0" anchor="b">
            <a:normAutofit/>
          </a:bodyPr>
          <a:lstStyle/>
          <a:p>
            <a:endParaRPr lang="en-US" sz="1800">
              <a:ea typeface="+mn-lt"/>
              <a:cs typeface="+mn-lt"/>
            </a:endParaRPr>
          </a:p>
        </p:txBody>
      </p:sp>
    </p:spTree>
    <p:extLst>
      <p:ext uri="{BB962C8B-B14F-4D97-AF65-F5344CB8AC3E}">
        <p14:creationId xmlns:p14="http://schemas.microsoft.com/office/powerpoint/2010/main" val="3459659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0" name="Picture 69">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pic>
        <p:nvPicPr>
          <p:cNvPr id="5" name="Immagine 5" descr="Immagine che contiene persona, tenendo, interni, tavolo&#10;&#10;Descrizione generata automaticamente">
            <a:extLst>
              <a:ext uri="{FF2B5EF4-FFF2-40B4-BE49-F238E27FC236}">
                <a16:creationId xmlns:a16="http://schemas.microsoft.com/office/drawing/2014/main" id="{2D06459A-47FF-484B-B47F-4C8EAE53E6DB}"/>
              </a:ext>
            </a:extLst>
          </p:cNvPr>
          <p:cNvPicPr>
            <a:picLocks noGrp="1" noChangeAspect="1"/>
          </p:cNvPicPr>
          <p:nvPr>
            <p:ph type="pic" idx="1"/>
          </p:nvPr>
        </p:nvPicPr>
        <p:blipFill rotWithShape="1">
          <a:blip r:embed="rId3">
            <a:alphaModFix/>
          </a:blip>
          <a:srcRect l="18344" r="12893" b="-2"/>
          <a:stretch/>
        </p:blipFill>
        <p:spPr>
          <a:xfrm>
            <a:off x="5797543" y="10"/>
            <a:ext cx="6394152" cy="6857990"/>
          </a:xfrm>
          <a:prstGeom prst="rect">
            <a:avLst/>
          </a:prstGeom>
        </p:spPr>
      </p:pic>
      <p:sp>
        <p:nvSpPr>
          <p:cNvPr id="2" name="Title 1">
            <a:extLst>
              <a:ext uri="{FF2B5EF4-FFF2-40B4-BE49-F238E27FC236}">
                <a16:creationId xmlns:a16="http://schemas.microsoft.com/office/drawing/2014/main" id="{98851906-60A6-4006-83AB-C4A55D4F1F3B}"/>
              </a:ext>
            </a:extLst>
          </p:cNvPr>
          <p:cNvSpPr>
            <a:spLocks noGrp="1"/>
          </p:cNvSpPr>
          <p:nvPr>
            <p:ph type="title"/>
          </p:nvPr>
        </p:nvSpPr>
        <p:spPr>
          <a:xfrm>
            <a:off x="804998" y="798445"/>
            <a:ext cx="4803636" cy="1311664"/>
          </a:xfrm>
        </p:spPr>
        <p:txBody>
          <a:bodyPr vert="horz" lIns="91440" tIns="45720" rIns="91440" bIns="45720" rtlCol="0" anchor="ctr">
            <a:normAutofit/>
          </a:bodyPr>
          <a:lstStyle/>
          <a:p>
            <a:endParaRPr lang="en-US" sz="4400">
              <a:solidFill>
                <a:srgbClr val="000000"/>
              </a:solidFill>
            </a:endParaRPr>
          </a:p>
        </p:txBody>
      </p:sp>
      <p:sp>
        <p:nvSpPr>
          <p:cNvPr id="4" name="Text Placeholder 3">
            <a:extLst>
              <a:ext uri="{FF2B5EF4-FFF2-40B4-BE49-F238E27FC236}">
                <a16:creationId xmlns:a16="http://schemas.microsoft.com/office/drawing/2014/main" id="{EA74668B-7D70-4949-A201-50E06274415A}"/>
              </a:ext>
            </a:extLst>
          </p:cNvPr>
          <p:cNvSpPr>
            <a:spLocks noGrp="1"/>
          </p:cNvSpPr>
          <p:nvPr>
            <p:ph type="body" sz="half" idx="2"/>
          </p:nvPr>
        </p:nvSpPr>
        <p:spPr>
          <a:xfrm>
            <a:off x="804997" y="791276"/>
            <a:ext cx="4706803" cy="5269697"/>
          </a:xfrm>
        </p:spPr>
        <p:txBody>
          <a:bodyPr vert="horz" lIns="91440" tIns="45720" rIns="91440" bIns="45720" rtlCol="0" anchor="ctr">
            <a:normAutofit/>
          </a:bodyPr>
          <a:lstStyle/>
          <a:p>
            <a:pPr algn="ctr"/>
            <a:r>
              <a:rPr lang="en-US" sz="3600" dirty="0">
                <a:latin typeface="Calibri Light"/>
                <a:cs typeface="Calibri Light"/>
              </a:rPr>
              <a:t>If you use vinyl glue you can spread it on the cardboard with the paint brush</a:t>
            </a:r>
          </a:p>
        </p:txBody>
      </p:sp>
    </p:spTree>
    <p:extLst>
      <p:ext uri="{BB962C8B-B14F-4D97-AF65-F5344CB8AC3E}">
        <p14:creationId xmlns:p14="http://schemas.microsoft.com/office/powerpoint/2010/main" val="3603960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73D1A-83FE-42B0-ACAB-A30C7D07010B}"/>
              </a:ext>
            </a:extLst>
          </p:cNvPr>
          <p:cNvSpPr>
            <a:spLocks noGrp="1"/>
          </p:cNvSpPr>
          <p:nvPr>
            <p:ph type="title"/>
          </p:nvPr>
        </p:nvSpPr>
        <p:spPr>
          <a:xfrm>
            <a:off x="250317" y="1406106"/>
            <a:ext cx="3932237" cy="2405331"/>
          </a:xfrm>
        </p:spPr>
        <p:txBody>
          <a:bodyPr/>
          <a:lstStyle/>
          <a:p>
            <a:pPr algn="ctr"/>
            <a:r>
              <a:rPr lang="it-IT" sz="3600" dirty="0">
                <a:latin typeface="Calibri Light"/>
                <a:ea typeface="+mj-lt"/>
                <a:cs typeface="+mj-lt"/>
              </a:rPr>
              <a:t>Pour the red and golden glitter </a:t>
            </a:r>
            <a:r>
              <a:rPr lang="it-IT" sz="3600" dirty="0" err="1">
                <a:latin typeface="Calibri Light"/>
                <a:ea typeface="+mj-lt"/>
                <a:cs typeface="+mj-lt"/>
              </a:rPr>
              <a:t>glue</a:t>
            </a:r>
            <a:r>
              <a:rPr lang="it-IT" sz="3600" dirty="0">
                <a:latin typeface="Calibri Light"/>
                <a:ea typeface="+mj-lt"/>
                <a:cs typeface="+mj-lt"/>
              </a:rPr>
              <a:t> in </a:t>
            </a:r>
            <a:r>
              <a:rPr lang="it-IT" sz="3600" dirty="0" err="1">
                <a:latin typeface="Calibri Light"/>
                <a:ea typeface="+mj-lt"/>
                <a:cs typeface="+mj-lt"/>
              </a:rPr>
              <a:t>two</a:t>
            </a:r>
            <a:r>
              <a:rPr lang="it-IT" sz="3600" dirty="0">
                <a:latin typeface="Calibri Light"/>
                <a:ea typeface="+mj-lt"/>
                <a:cs typeface="+mj-lt"/>
              </a:rPr>
              <a:t> </a:t>
            </a:r>
            <a:r>
              <a:rPr lang="it-IT" sz="3600" dirty="0" err="1">
                <a:latin typeface="Calibri Light"/>
                <a:ea typeface="+mj-lt"/>
                <a:cs typeface="+mj-lt"/>
              </a:rPr>
              <a:t>jars</a:t>
            </a:r>
          </a:p>
          <a:p>
            <a:pPr algn="ctr"/>
            <a:endParaRPr lang="it-IT" sz="3600" dirty="0">
              <a:latin typeface="Calibri Light"/>
              <a:cs typeface="Calibri Light"/>
            </a:endParaRPr>
          </a:p>
        </p:txBody>
      </p:sp>
      <p:sp>
        <p:nvSpPr>
          <p:cNvPr id="3" name="Content Placeholder 2">
            <a:extLst>
              <a:ext uri="{FF2B5EF4-FFF2-40B4-BE49-F238E27FC236}">
                <a16:creationId xmlns:a16="http://schemas.microsoft.com/office/drawing/2014/main" id="{AF3CDA5D-5EE3-48C4-B003-707D702E1151}"/>
              </a:ext>
            </a:extLst>
          </p:cNvPr>
          <p:cNvSpPr>
            <a:spLocks noGrp="1"/>
          </p:cNvSpPr>
          <p:nvPr>
            <p:ph idx="1"/>
          </p:nvPr>
        </p:nvSpPr>
        <p:spPr>
          <a:xfrm>
            <a:off x="1100018" y="7615388"/>
            <a:ext cx="6172200" cy="1998154"/>
          </a:xfrm>
        </p:spPr>
        <p:txBody>
          <a:bodyPr vert="horz" lIns="91440" tIns="45720" rIns="91440" bIns="45720" rtlCol="0" anchor="t">
            <a:normAutofit/>
          </a:bodyPr>
          <a:lstStyle/>
          <a:p>
            <a:endParaRPr lang="it-IT">
              <a:cs typeface="Calibri"/>
            </a:endParaRPr>
          </a:p>
        </p:txBody>
      </p:sp>
      <p:sp>
        <p:nvSpPr>
          <p:cNvPr id="4" name="Text Placeholder 3">
            <a:extLst>
              <a:ext uri="{FF2B5EF4-FFF2-40B4-BE49-F238E27FC236}">
                <a16:creationId xmlns:a16="http://schemas.microsoft.com/office/drawing/2014/main" id="{9A471E9C-58C5-4A93-A3D0-71DD05D9D74F}"/>
              </a:ext>
            </a:extLst>
          </p:cNvPr>
          <p:cNvSpPr>
            <a:spLocks noGrp="1"/>
          </p:cNvSpPr>
          <p:nvPr>
            <p:ph type="body" sz="half" idx="2"/>
          </p:nvPr>
        </p:nvSpPr>
        <p:spPr>
          <a:xfrm>
            <a:off x="537863" y="3926456"/>
            <a:ext cx="3932237" cy="2402607"/>
          </a:xfrm>
        </p:spPr>
        <p:txBody>
          <a:bodyPr vert="horz" lIns="91440" tIns="45720" rIns="91440" bIns="45720" rtlCol="0" anchor="t">
            <a:normAutofit/>
          </a:bodyPr>
          <a:lstStyle/>
          <a:p>
            <a:r>
              <a:rPr lang="it-IT" sz="3600" dirty="0">
                <a:latin typeface="Calibri Light"/>
                <a:cs typeface="Calibri"/>
              </a:rPr>
              <a:t>Spread the </a:t>
            </a:r>
            <a:r>
              <a:rPr lang="it-IT" sz="3600" dirty="0" err="1">
                <a:latin typeface="Calibri Light"/>
                <a:cs typeface="Calibri"/>
              </a:rPr>
              <a:t>colour</a:t>
            </a:r>
            <a:r>
              <a:rPr lang="it-IT" sz="3600" dirty="0">
                <a:latin typeface="Calibri Light"/>
                <a:cs typeface="Calibri"/>
              </a:rPr>
              <a:t> with the </a:t>
            </a:r>
            <a:r>
              <a:rPr lang="it-IT" sz="3600" dirty="0" err="1">
                <a:latin typeface="Calibri Light"/>
                <a:cs typeface="Calibri"/>
              </a:rPr>
              <a:t>paint</a:t>
            </a:r>
            <a:r>
              <a:rPr lang="it-IT" sz="3600" dirty="0">
                <a:latin typeface="Calibri Light"/>
                <a:cs typeface="Calibri"/>
              </a:rPr>
              <a:t> </a:t>
            </a:r>
            <a:r>
              <a:rPr lang="it-IT" sz="3600" dirty="0" err="1">
                <a:latin typeface="Calibri Light"/>
                <a:cs typeface="Calibri"/>
              </a:rPr>
              <a:t>brush</a:t>
            </a:r>
          </a:p>
        </p:txBody>
      </p:sp>
      <p:pic>
        <p:nvPicPr>
          <p:cNvPr id="5" name="Immagine 5" descr="Immagine che contiene tavolo, interni, piatto, sedendo&#10;&#10;Descrizione generata automaticamente">
            <a:extLst>
              <a:ext uri="{FF2B5EF4-FFF2-40B4-BE49-F238E27FC236}">
                <a16:creationId xmlns:a16="http://schemas.microsoft.com/office/drawing/2014/main" id="{25A2FA6E-A55C-4428-B755-6444274BEE39}"/>
              </a:ext>
            </a:extLst>
          </p:cNvPr>
          <p:cNvPicPr>
            <a:picLocks noChangeAspect="1"/>
          </p:cNvPicPr>
          <p:nvPr/>
        </p:nvPicPr>
        <p:blipFill>
          <a:blip r:embed="rId2"/>
          <a:stretch>
            <a:fillRect/>
          </a:stretch>
        </p:blipFill>
        <p:spPr>
          <a:xfrm>
            <a:off x="4781910" y="1143126"/>
            <a:ext cx="7113915" cy="4701147"/>
          </a:xfrm>
          <a:prstGeom prst="rect">
            <a:avLst/>
          </a:prstGeom>
        </p:spPr>
      </p:pic>
    </p:spTree>
    <p:extLst>
      <p:ext uri="{BB962C8B-B14F-4D97-AF65-F5344CB8AC3E}">
        <p14:creationId xmlns:p14="http://schemas.microsoft.com/office/powerpoint/2010/main" val="1293165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9" name="Rectangle 58">
            <a:extLst>
              <a:ext uri="{FF2B5EF4-FFF2-40B4-BE49-F238E27FC236}">
                <a16:creationId xmlns:a16="http://schemas.microsoft.com/office/drawing/2014/main" id="{026A84AF-6F58-471A-BF1F-10D8C0351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31A972-FF7E-4FE0-8E3F-D4E73ED304D4}"/>
              </a:ext>
            </a:extLst>
          </p:cNvPr>
          <p:cNvSpPr>
            <a:spLocks noGrp="1"/>
          </p:cNvSpPr>
          <p:nvPr>
            <p:ph type="title"/>
          </p:nvPr>
        </p:nvSpPr>
        <p:spPr>
          <a:xfrm>
            <a:off x="737558" y="656776"/>
            <a:ext cx="3728004" cy="5324738"/>
          </a:xfrm>
          <a:noFill/>
        </p:spPr>
        <p:txBody>
          <a:bodyPr vert="horz" lIns="91440" tIns="45720" rIns="91440" bIns="45720" rtlCol="0" anchor="b">
            <a:noAutofit/>
          </a:bodyPr>
          <a:lstStyle/>
          <a:p>
            <a:pPr algn="ctr"/>
            <a:r>
              <a:rPr lang="en-US" sz="3600" dirty="0"/>
              <a:t>Decorate the image to imitate the </a:t>
            </a:r>
            <a:r>
              <a:rPr lang="en-US" sz="3600" dirty="0" err="1"/>
              <a:t>presciousness</a:t>
            </a:r>
            <a:r>
              <a:rPr lang="en-US" sz="3600" dirty="0"/>
              <a:t> and brightness of the luster </a:t>
            </a:r>
            <a:r>
              <a:rPr lang="en-US" sz="3600" dirty="0" err="1"/>
              <a:t>colours</a:t>
            </a:r>
            <a:r>
              <a:rPr lang="en-US" sz="3600" dirty="0"/>
              <a:t> of Mastro Giorgio....Golden yellow and ruby red</a:t>
            </a:r>
            <a:endParaRPr lang="en-US" sz="3600" dirty="0">
              <a:cs typeface="Calibri Light"/>
            </a:endParaRPr>
          </a:p>
        </p:txBody>
      </p:sp>
      <p:pic>
        <p:nvPicPr>
          <p:cNvPr id="7" name="Immagine 7" descr="Immagine che contiene tavolo, persona, interni, piatto&#10;&#10;Descrizione generata automaticamente">
            <a:extLst>
              <a:ext uri="{FF2B5EF4-FFF2-40B4-BE49-F238E27FC236}">
                <a16:creationId xmlns:a16="http://schemas.microsoft.com/office/drawing/2014/main" id="{1899B9D1-30CA-434A-A754-6DD1E8A42043}"/>
              </a:ext>
            </a:extLst>
          </p:cNvPr>
          <p:cNvPicPr>
            <a:picLocks noGrp="1" noChangeAspect="1"/>
          </p:cNvPicPr>
          <p:nvPr>
            <p:ph type="pic" idx="1"/>
          </p:nvPr>
        </p:nvPicPr>
        <p:blipFill rotWithShape="1">
          <a:blip r:embed="rId2"/>
          <a:srcRect l="11324" r="18243" b="-2"/>
          <a:stretch/>
        </p:blipFill>
        <p:spPr>
          <a:xfrm>
            <a:off x="5009505" y="10"/>
            <a:ext cx="7182495" cy="6857990"/>
          </a:xfrm>
          <a:prstGeom prst="rect">
            <a:avLst/>
          </a:prstGeom>
        </p:spPr>
      </p:pic>
    </p:spTree>
    <p:extLst>
      <p:ext uri="{BB962C8B-B14F-4D97-AF65-F5344CB8AC3E}">
        <p14:creationId xmlns:p14="http://schemas.microsoft.com/office/powerpoint/2010/main" val="2408167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026A84AF-6F58-471A-BF1F-10D8C0351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ACDCFE-D021-41CD-A5C1-9197A7FF5245}"/>
              </a:ext>
            </a:extLst>
          </p:cNvPr>
          <p:cNvSpPr>
            <a:spLocks noGrp="1"/>
          </p:cNvSpPr>
          <p:nvPr>
            <p:ph type="title"/>
          </p:nvPr>
        </p:nvSpPr>
        <p:spPr>
          <a:xfrm>
            <a:off x="723181" y="1418775"/>
            <a:ext cx="3785513" cy="3728853"/>
          </a:xfrm>
          <a:noFill/>
        </p:spPr>
        <p:txBody>
          <a:bodyPr vert="horz" lIns="91440" tIns="45720" rIns="91440" bIns="45720" rtlCol="0" anchor="b">
            <a:normAutofit/>
          </a:bodyPr>
          <a:lstStyle/>
          <a:p>
            <a:r>
              <a:rPr lang="en-US" sz="3300" dirty="0">
                <a:cs typeface="Calibri Light"/>
              </a:rPr>
              <a:t>Use the golden </a:t>
            </a:r>
            <a:r>
              <a:rPr lang="en-US" sz="3300" dirty="0" err="1">
                <a:cs typeface="Calibri Light"/>
              </a:rPr>
              <a:t>colour</a:t>
            </a:r>
            <a:r>
              <a:rPr lang="en-US" sz="3300" dirty="0">
                <a:cs typeface="Calibri Light"/>
              </a:rPr>
              <a:t>  for the outer edge of the dish....</a:t>
            </a:r>
            <a:br>
              <a:rPr lang="en-US" sz="3300" dirty="0">
                <a:cs typeface="Calibri Light"/>
              </a:rPr>
            </a:br>
            <a:r>
              <a:rPr lang="en-US" sz="3300" dirty="0">
                <a:cs typeface="Calibri Light"/>
              </a:rPr>
              <a:t>For the large yellow circle in the center... </a:t>
            </a:r>
            <a:br>
              <a:rPr lang="en-US" sz="3300" dirty="0">
                <a:cs typeface="Calibri Light"/>
              </a:rPr>
            </a:br>
            <a:r>
              <a:rPr lang="en-US" sz="3300" dirty="0">
                <a:cs typeface="Calibri Light"/>
              </a:rPr>
              <a:t>For reflections in the river water...</a:t>
            </a:r>
          </a:p>
        </p:txBody>
      </p:sp>
      <p:pic>
        <p:nvPicPr>
          <p:cNvPr id="7" name="Immagine 7" descr="Immagine che contiene persona, tavolo, interni, uomo&#10;&#10;Descrizione generata automaticamente">
            <a:extLst>
              <a:ext uri="{FF2B5EF4-FFF2-40B4-BE49-F238E27FC236}">
                <a16:creationId xmlns:a16="http://schemas.microsoft.com/office/drawing/2014/main" id="{99CBA390-691A-448B-A5F4-EBBCE7840126}"/>
              </a:ext>
            </a:extLst>
          </p:cNvPr>
          <p:cNvPicPr>
            <a:picLocks noGrp="1" noChangeAspect="1"/>
          </p:cNvPicPr>
          <p:nvPr>
            <p:ph idx="1"/>
          </p:nvPr>
        </p:nvPicPr>
        <p:blipFill rotWithShape="1">
          <a:blip r:embed="rId2"/>
          <a:srcRect l="8745" r="19776" b="1"/>
          <a:stretch/>
        </p:blipFill>
        <p:spPr>
          <a:xfrm>
            <a:off x="5009505" y="10"/>
            <a:ext cx="7182495" cy="6857990"/>
          </a:xfrm>
          <a:prstGeom prst="rect">
            <a:avLst/>
          </a:prstGeom>
        </p:spPr>
      </p:pic>
    </p:spTree>
    <p:extLst>
      <p:ext uri="{BB962C8B-B14F-4D97-AF65-F5344CB8AC3E}">
        <p14:creationId xmlns:p14="http://schemas.microsoft.com/office/powerpoint/2010/main" val="1054979342"/>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246</Words>
  <Application>Microsoft Office PowerPoint</Application>
  <PresentationFormat>Widescreen</PresentationFormat>
  <Paragraphs>24</Paragraphs>
  <Slides>12</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12</vt:i4>
      </vt:variant>
    </vt:vector>
  </HeadingPairs>
  <TitlesOfParts>
    <vt:vector size="16" baseType="lpstr">
      <vt:lpstr>Arial</vt:lpstr>
      <vt:lpstr>Calibri</vt:lpstr>
      <vt:lpstr>Calibri Light</vt:lpstr>
      <vt:lpstr>Tema di Office</vt:lpstr>
      <vt:lpstr>With the contribution of Regione Umbria</vt:lpstr>
      <vt:lpstr>A mythical story to decorate</vt:lpstr>
      <vt:lpstr>REQUIRED MATERIALS</vt:lpstr>
      <vt:lpstr>Presentazione standard di PowerPoint</vt:lpstr>
      <vt:lpstr>Paste the cutted-out image onto the cardboard base  </vt:lpstr>
      <vt:lpstr>Presentazione standard di PowerPoint</vt:lpstr>
      <vt:lpstr>Pour the red and golden glitter glue in two jars </vt:lpstr>
      <vt:lpstr>Decorate the image to imitate the presciousness and brightness of the luster colours of Mastro Giorgio....Golden yellow and ruby red</vt:lpstr>
      <vt:lpstr>Use the golden colour  for the outer edge of the dish.... For the large yellow circle in the center...  For reflections in the river water...</vt:lpstr>
      <vt:lpstr>Use the red colour  for the robe and hair of Phaethon.... For the thin circle in the center of the dish... For one of the two figures embraced at the tree...</vt:lpstr>
      <vt:lpstr>The artwork has been completed....a mythical and  shining story  You just have to dry the colours and write your name and the date on the back of the work!</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Utente</dc:creator>
  <cp:lastModifiedBy>Utente</cp:lastModifiedBy>
  <cp:revision>694</cp:revision>
  <dcterms:created xsi:type="dcterms:W3CDTF">2020-11-12T15:31:59Z</dcterms:created>
  <dcterms:modified xsi:type="dcterms:W3CDTF">2020-11-17T08:34:28Z</dcterms:modified>
</cp:coreProperties>
</file>