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9"/>
  </p:notesMasterIdLst>
  <p:sldIdLst>
    <p:sldId id="288" r:id="rId3"/>
    <p:sldId id="258" r:id="rId4"/>
    <p:sldId id="265" r:id="rId5"/>
    <p:sldId id="270" r:id="rId6"/>
    <p:sldId id="271" r:id="rId7"/>
    <p:sldId id="284" r:id="rId8"/>
    <p:sldId id="285" r:id="rId9"/>
    <p:sldId id="286" r:id="rId10"/>
    <p:sldId id="287" r:id="rId11"/>
    <p:sldId id="263" r:id="rId12"/>
    <p:sldId id="269" r:id="rId13"/>
    <p:sldId id="266" r:id="rId14"/>
    <p:sldId id="261" r:id="rId15"/>
    <p:sldId id="259" r:id="rId16"/>
    <p:sldId id="260" r:id="rId17"/>
    <p:sldId id="267" r:id="rId18"/>
    <p:sldId id="272" r:id="rId19"/>
    <p:sldId id="273" r:id="rId20"/>
    <p:sldId id="276" r:id="rId21"/>
    <p:sldId id="274" r:id="rId22"/>
    <p:sldId id="279" r:id="rId23"/>
    <p:sldId id="275" r:id="rId24"/>
    <p:sldId id="278" r:id="rId25"/>
    <p:sldId id="277" r:id="rId26"/>
    <p:sldId id="289" r:id="rId27"/>
    <p:sldId id="290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485EA-D441-4F5A-A0A7-8CDB32DC3D2F}" type="datetimeFigureOut">
              <a:rPr lang="it-IT" smtClean="0"/>
              <a:pPr/>
              <a:t>29/12/2020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F12C1-00C9-408B-8862-6FF37AB8764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1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12C1-00C9-408B-8862-6FF37AB87643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8195-4E20-4962-86E0-957D192927B5}" type="datetimeFigureOut">
              <a:rPr lang="it-IT" smtClean="0"/>
              <a:pPr/>
              <a:t>29/12/2020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5934-8D7F-4C4E-986D-B5CC10C941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8195-4E20-4962-86E0-957D192927B5}" type="datetimeFigureOut">
              <a:rPr lang="it-IT" smtClean="0"/>
              <a:pPr/>
              <a:t>29/12/2020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5934-8D7F-4C4E-986D-B5CC10C941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8195-4E20-4962-86E0-957D192927B5}" type="datetimeFigureOut">
              <a:rPr lang="it-IT" smtClean="0"/>
              <a:pPr/>
              <a:t>29/12/2020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5934-8D7F-4C4E-986D-B5CC10C941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5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20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2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5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9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88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9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8195-4E20-4962-86E0-957D192927B5}" type="datetimeFigureOut">
              <a:rPr lang="it-IT" smtClean="0"/>
              <a:pPr/>
              <a:t>29/12/2020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5934-8D7F-4C4E-986D-B5CC10C941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37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9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8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8195-4E20-4962-86E0-957D192927B5}" type="datetimeFigureOut">
              <a:rPr lang="it-IT" smtClean="0"/>
              <a:pPr/>
              <a:t>29/12/2020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5934-8D7F-4C4E-986D-B5CC10C941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8195-4E20-4962-86E0-957D192927B5}" type="datetimeFigureOut">
              <a:rPr lang="it-IT" smtClean="0"/>
              <a:pPr/>
              <a:t>29/12/2020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5934-8D7F-4C4E-986D-B5CC10C941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8195-4E20-4962-86E0-957D192927B5}" type="datetimeFigureOut">
              <a:rPr lang="it-IT" smtClean="0"/>
              <a:pPr/>
              <a:t>29/12/2020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5934-8D7F-4C4E-986D-B5CC10C941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8195-4E20-4962-86E0-957D192927B5}" type="datetimeFigureOut">
              <a:rPr lang="it-IT" smtClean="0"/>
              <a:pPr/>
              <a:t>29/12/2020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5934-8D7F-4C4E-986D-B5CC10C941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8195-4E20-4962-86E0-957D192927B5}" type="datetimeFigureOut">
              <a:rPr lang="it-IT" smtClean="0"/>
              <a:pPr/>
              <a:t>29/12/2020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5934-8D7F-4C4E-986D-B5CC10C941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8195-4E20-4962-86E0-957D192927B5}" type="datetimeFigureOut">
              <a:rPr lang="it-IT" smtClean="0"/>
              <a:pPr/>
              <a:t>29/12/2020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5934-8D7F-4C4E-986D-B5CC10C941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8195-4E20-4962-86E0-957D192927B5}" type="datetimeFigureOut">
              <a:rPr lang="it-IT" smtClean="0"/>
              <a:pPr/>
              <a:t>29/12/2020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5934-8D7F-4C4E-986D-B5CC10C941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18195-4E20-4962-86E0-957D192927B5}" type="datetimeFigureOut">
              <a:rPr lang="it-IT" smtClean="0"/>
              <a:pPr/>
              <a:t>29/12/2020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5934-8D7F-4C4E-986D-B5CC10C941F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9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gi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.gif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46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47.jpeg"/><Relationship Id="rId4" Type="http://schemas.openxmlformats.org/officeDocument/2006/relationships/image" Target="../media/image5.jpeg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6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3AD447-35D8-4A12-A39F-AA7EA1C392F8}"/>
              </a:ext>
            </a:extLst>
          </p:cNvPr>
          <p:cNvSpPr txBox="1"/>
          <p:nvPr/>
        </p:nvSpPr>
        <p:spPr>
          <a:xfrm>
            <a:off x="1115616" y="2276872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The </a:t>
            </a:r>
            <a:r>
              <a:rPr lang="it-IT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archaeologist</a:t>
            </a:r>
            <a:r>
              <a:rPr lang="it-IT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 and </a:t>
            </a:r>
            <a:r>
              <a:rPr lang="it-IT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historical</a:t>
            </a:r>
            <a:r>
              <a:rPr lang="it-IT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 sources  </a:t>
            </a:r>
          </a:p>
          <a:p>
            <a:pPr algn="ct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Educational activity for primary school:</a:t>
            </a:r>
          </a:p>
          <a:p>
            <a:pPr algn="ct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class I, II, III.</a:t>
            </a:r>
            <a:endParaRPr lang="it-IT" sz="2000" dirty="0">
              <a:solidFill>
                <a:schemeClr val="tx2">
                  <a:lumMod val="60000"/>
                  <a:lumOff val="40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ARCHEOLOGIC MUSEUM OF NOCERA UMBRA</a:t>
            </a:r>
          </a:p>
          <a:p>
            <a:pPr algn="ctr"/>
            <a:endParaRPr lang="it-IT" sz="2000" dirty="0">
              <a:solidFill>
                <a:schemeClr val="tx2">
                  <a:lumMod val="60000"/>
                  <a:lumOff val="40000"/>
                </a:schemeClr>
              </a:solidFill>
              <a:latin typeface="Ubuntu" panose="020B0504030602030204" pitchFamily="34" charset="0"/>
            </a:endParaRPr>
          </a:p>
          <a:p>
            <a:endParaRPr lang="it-IT" sz="4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2458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lberoamico.files.wordpress.com/2011/10/albero-con-radici-20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8152727" cy="5772131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428728" y="5750004"/>
            <a:ext cx="67151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>
                <a:latin typeface="Ubuntu" panose="020B0504030602030204" pitchFamily="34" charset="0"/>
              </a:rPr>
              <a:t>Why</a:t>
            </a:r>
            <a:r>
              <a:rPr lang="it-IT" sz="4000" dirty="0">
                <a:latin typeface="Ubuntu" panose="020B0504030602030204" pitchFamily="34" charset="0"/>
              </a:rPr>
              <a:t> underground?</a:t>
            </a:r>
          </a:p>
          <a:p>
            <a:endParaRPr lang="it-IT" dirty="0"/>
          </a:p>
        </p:txBody>
      </p:sp>
      <p:pic>
        <p:nvPicPr>
          <p:cNvPr id="8" name="Immagine 7" descr="10692911-l-39-uomo-greco-antico-in-stile-cartoon-per-i-fumetti-di-progettazio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643314"/>
            <a:ext cx="1297136" cy="192882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lbero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928670"/>
            <a:ext cx="1188146" cy="1009645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5000628" y="1928802"/>
            <a:ext cx="4143372" cy="1588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igura a mano libera 8"/>
          <p:cNvSpPr/>
          <p:nvPr/>
        </p:nvSpPr>
        <p:spPr>
          <a:xfrm>
            <a:off x="4035759" y="1869743"/>
            <a:ext cx="1029835" cy="259759"/>
          </a:xfrm>
          <a:custGeom>
            <a:avLst/>
            <a:gdLst>
              <a:gd name="connsiteX0" fmla="*/ 959322 w 1029835"/>
              <a:gd name="connsiteY0" fmla="*/ 40944 h 259759"/>
              <a:gd name="connsiteX1" fmla="*/ 918378 w 1029835"/>
              <a:gd name="connsiteY1" fmla="*/ 54591 h 259759"/>
              <a:gd name="connsiteX2" fmla="*/ 836492 w 1029835"/>
              <a:gd name="connsiteY2" fmla="*/ 95535 h 259759"/>
              <a:gd name="connsiteX3" fmla="*/ 768253 w 1029835"/>
              <a:gd name="connsiteY3" fmla="*/ 150126 h 259759"/>
              <a:gd name="connsiteX4" fmla="*/ 740957 w 1029835"/>
              <a:gd name="connsiteY4" fmla="*/ 191069 h 259759"/>
              <a:gd name="connsiteX5" fmla="*/ 618128 w 1029835"/>
              <a:gd name="connsiteY5" fmla="*/ 259308 h 259759"/>
              <a:gd name="connsiteX6" fmla="*/ 372468 w 1029835"/>
              <a:gd name="connsiteY6" fmla="*/ 232012 h 259759"/>
              <a:gd name="connsiteX7" fmla="*/ 331525 w 1029835"/>
              <a:gd name="connsiteY7" fmla="*/ 218364 h 259759"/>
              <a:gd name="connsiteX8" fmla="*/ 249638 w 1029835"/>
              <a:gd name="connsiteY8" fmla="*/ 163773 h 259759"/>
              <a:gd name="connsiteX9" fmla="*/ 208695 w 1029835"/>
              <a:gd name="connsiteY9" fmla="*/ 136478 h 259759"/>
              <a:gd name="connsiteX10" fmla="*/ 154104 w 1029835"/>
              <a:gd name="connsiteY10" fmla="*/ 122830 h 259759"/>
              <a:gd name="connsiteX11" fmla="*/ 113160 w 1029835"/>
              <a:gd name="connsiteY11" fmla="*/ 109182 h 259759"/>
              <a:gd name="connsiteX12" fmla="*/ 31274 w 1029835"/>
              <a:gd name="connsiteY12" fmla="*/ 95535 h 259759"/>
              <a:gd name="connsiteX13" fmla="*/ 3978 w 1029835"/>
              <a:gd name="connsiteY13" fmla="*/ 54591 h 259759"/>
              <a:gd name="connsiteX14" fmla="*/ 44922 w 1029835"/>
              <a:gd name="connsiteY14" fmla="*/ 40944 h 259759"/>
              <a:gd name="connsiteX15" fmla="*/ 331525 w 1029835"/>
              <a:gd name="connsiteY15" fmla="*/ 27296 h 259759"/>
              <a:gd name="connsiteX16" fmla="*/ 372468 w 1029835"/>
              <a:gd name="connsiteY16" fmla="*/ 13648 h 259759"/>
              <a:gd name="connsiteX17" fmla="*/ 495298 w 1029835"/>
              <a:gd name="connsiteY17" fmla="*/ 0 h 259759"/>
              <a:gd name="connsiteX18" fmla="*/ 959322 w 1029835"/>
              <a:gd name="connsiteY18" fmla="*/ 40944 h 2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29835" h="259759">
                <a:moveTo>
                  <a:pt x="959322" y="40944"/>
                </a:moveTo>
                <a:cubicBezTo>
                  <a:pt x="1029835" y="50042"/>
                  <a:pt x="931245" y="48157"/>
                  <a:pt x="918378" y="54591"/>
                </a:cubicBezTo>
                <a:cubicBezTo>
                  <a:pt x="812541" y="107509"/>
                  <a:pt x="939413" y="61227"/>
                  <a:pt x="836492" y="95535"/>
                </a:cubicBezTo>
                <a:cubicBezTo>
                  <a:pt x="758265" y="212872"/>
                  <a:pt x="862427" y="74787"/>
                  <a:pt x="768253" y="150126"/>
                </a:cubicBezTo>
                <a:cubicBezTo>
                  <a:pt x="755445" y="160373"/>
                  <a:pt x="753301" y="180268"/>
                  <a:pt x="740957" y="191069"/>
                </a:cubicBezTo>
                <a:cubicBezTo>
                  <a:pt x="683199" y="241607"/>
                  <a:pt x="674362" y="240563"/>
                  <a:pt x="618128" y="259308"/>
                </a:cubicBezTo>
                <a:cubicBezTo>
                  <a:pt x="474469" y="249046"/>
                  <a:pt x="469581" y="259759"/>
                  <a:pt x="372468" y="232012"/>
                </a:cubicBezTo>
                <a:cubicBezTo>
                  <a:pt x="358636" y="228060"/>
                  <a:pt x="344101" y="225350"/>
                  <a:pt x="331525" y="218364"/>
                </a:cubicBezTo>
                <a:cubicBezTo>
                  <a:pt x="302848" y="202432"/>
                  <a:pt x="276934" y="181970"/>
                  <a:pt x="249638" y="163773"/>
                </a:cubicBezTo>
                <a:cubicBezTo>
                  <a:pt x="235990" y="154675"/>
                  <a:pt x="224608" y="140456"/>
                  <a:pt x="208695" y="136478"/>
                </a:cubicBezTo>
                <a:cubicBezTo>
                  <a:pt x="190498" y="131929"/>
                  <a:pt x="172139" y="127983"/>
                  <a:pt x="154104" y="122830"/>
                </a:cubicBezTo>
                <a:cubicBezTo>
                  <a:pt x="140271" y="118878"/>
                  <a:pt x="127204" y="112303"/>
                  <a:pt x="113160" y="109182"/>
                </a:cubicBezTo>
                <a:cubicBezTo>
                  <a:pt x="86147" y="103179"/>
                  <a:pt x="58569" y="100084"/>
                  <a:pt x="31274" y="95535"/>
                </a:cubicBezTo>
                <a:cubicBezTo>
                  <a:pt x="22175" y="81887"/>
                  <a:pt x="0" y="70504"/>
                  <a:pt x="3978" y="54591"/>
                </a:cubicBezTo>
                <a:cubicBezTo>
                  <a:pt x="7467" y="40634"/>
                  <a:pt x="30586" y="42139"/>
                  <a:pt x="44922" y="40944"/>
                </a:cubicBezTo>
                <a:cubicBezTo>
                  <a:pt x="140234" y="33001"/>
                  <a:pt x="235991" y="31845"/>
                  <a:pt x="331525" y="27296"/>
                </a:cubicBezTo>
                <a:cubicBezTo>
                  <a:pt x="345173" y="22747"/>
                  <a:pt x="358278" y="16013"/>
                  <a:pt x="372468" y="13648"/>
                </a:cubicBezTo>
                <a:cubicBezTo>
                  <a:pt x="413103" y="6875"/>
                  <a:pt x="454103" y="0"/>
                  <a:pt x="495298" y="0"/>
                </a:cubicBezTo>
                <a:cubicBezTo>
                  <a:pt x="986210" y="0"/>
                  <a:pt x="888809" y="31846"/>
                  <a:pt x="959322" y="4094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albero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28670"/>
            <a:ext cx="1188146" cy="1009645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>
            <a:off x="3286116" y="1928802"/>
            <a:ext cx="785786" cy="1588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igura a mano libera 12"/>
          <p:cNvSpPr/>
          <p:nvPr/>
        </p:nvSpPr>
        <p:spPr>
          <a:xfrm>
            <a:off x="8161361" y="1270802"/>
            <a:ext cx="998682" cy="710678"/>
          </a:xfrm>
          <a:custGeom>
            <a:avLst/>
            <a:gdLst>
              <a:gd name="connsiteX0" fmla="*/ 0 w 998682"/>
              <a:gd name="connsiteY0" fmla="*/ 653532 h 710678"/>
              <a:gd name="connsiteX1" fmla="*/ 68239 w 998682"/>
              <a:gd name="connsiteY1" fmla="*/ 557998 h 710678"/>
              <a:gd name="connsiteX2" fmla="*/ 136478 w 998682"/>
              <a:gd name="connsiteY2" fmla="*/ 448816 h 710678"/>
              <a:gd name="connsiteX3" fmla="*/ 177421 w 998682"/>
              <a:gd name="connsiteY3" fmla="*/ 435168 h 710678"/>
              <a:gd name="connsiteX4" fmla="*/ 272955 w 998682"/>
              <a:gd name="connsiteY4" fmla="*/ 366929 h 710678"/>
              <a:gd name="connsiteX5" fmla="*/ 354842 w 998682"/>
              <a:gd name="connsiteY5" fmla="*/ 339634 h 710678"/>
              <a:gd name="connsiteX6" fmla="*/ 423081 w 998682"/>
              <a:gd name="connsiteY6" fmla="*/ 285043 h 710678"/>
              <a:gd name="connsiteX7" fmla="*/ 504967 w 998682"/>
              <a:gd name="connsiteY7" fmla="*/ 230452 h 710678"/>
              <a:gd name="connsiteX8" fmla="*/ 545911 w 998682"/>
              <a:gd name="connsiteY8" fmla="*/ 203156 h 710678"/>
              <a:gd name="connsiteX9" fmla="*/ 600502 w 998682"/>
              <a:gd name="connsiteY9" fmla="*/ 175861 h 710678"/>
              <a:gd name="connsiteX10" fmla="*/ 696036 w 998682"/>
              <a:gd name="connsiteY10" fmla="*/ 134917 h 710678"/>
              <a:gd name="connsiteX11" fmla="*/ 736979 w 998682"/>
              <a:gd name="connsiteY11" fmla="*/ 93974 h 710678"/>
              <a:gd name="connsiteX12" fmla="*/ 818866 w 998682"/>
              <a:gd name="connsiteY12" fmla="*/ 53031 h 710678"/>
              <a:gd name="connsiteX13" fmla="*/ 900752 w 998682"/>
              <a:gd name="connsiteY13" fmla="*/ 12088 h 710678"/>
              <a:gd name="connsiteX14" fmla="*/ 996287 w 998682"/>
              <a:gd name="connsiteY14" fmla="*/ 25735 h 710678"/>
              <a:gd name="connsiteX15" fmla="*/ 968991 w 998682"/>
              <a:gd name="connsiteY15" fmla="*/ 203156 h 710678"/>
              <a:gd name="connsiteX16" fmla="*/ 982639 w 998682"/>
              <a:gd name="connsiteY16" fmla="*/ 366929 h 710678"/>
              <a:gd name="connsiteX17" fmla="*/ 996287 w 998682"/>
              <a:gd name="connsiteY17" fmla="*/ 407873 h 710678"/>
              <a:gd name="connsiteX18" fmla="*/ 982639 w 998682"/>
              <a:gd name="connsiteY18" fmla="*/ 585294 h 710678"/>
              <a:gd name="connsiteX19" fmla="*/ 968991 w 998682"/>
              <a:gd name="connsiteY19" fmla="*/ 653532 h 71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8682" h="710678">
                <a:moveTo>
                  <a:pt x="0" y="653532"/>
                </a:moveTo>
                <a:cubicBezTo>
                  <a:pt x="5496" y="646204"/>
                  <a:pt x="60984" y="574322"/>
                  <a:pt x="68239" y="557998"/>
                </a:cubicBezTo>
                <a:cubicBezTo>
                  <a:pt x="103804" y="477977"/>
                  <a:pt x="69838" y="482136"/>
                  <a:pt x="136478" y="448816"/>
                </a:cubicBezTo>
                <a:cubicBezTo>
                  <a:pt x="149345" y="442382"/>
                  <a:pt x="163773" y="439717"/>
                  <a:pt x="177421" y="435168"/>
                </a:cubicBezTo>
                <a:cubicBezTo>
                  <a:pt x="221388" y="391201"/>
                  <a:pt x="213078" y="390880"/>
                  <a:pt x="272955" y="366929"/>
                </a:cubicBezTo>
                <a:cubicBezTo>
                  <a:pt x="299669" y="356243"/>
                  <a:pt x="354842" y="339634"/>
                  <a:pt x="354842" y="339634"/>
                </a:cubicBezTo>
                <a:cubicBezTo>
                  <a:pt x="405277" y="263983"/>
                  <a:pt x="353282" y="323821"/>
                  <a:pt x="423081" y="285043"/>
                </a:cubicBezTo>
                <a:cubicBezTo>
                  <a:pt x="451758" y="269111"/>
                  <a:pt x="477672" y="248649"/>
                  <a:pt x="504967" y="230452"/>
                </a:cubicBezTo>
                <a:cubicBezTo>
                  <a:pt x="518615" y="221353"/>
                  <a:pt x="531240" y="210491"/>
                  <a:pt x="545911" y="203156"/>
                </a:cubicBezTo>
                <a:cubicBezTo>
                  <a:pt x="564108" y="194058"/>
                  <a:pt x="581802" y="183875"/>
                  <a:pt x="600502" y="175861"/>
                </a:cubicBezTo>
                <a:cubicBezTo>
                  <a:pt x="645051" y="156768"/>
                  <a:pt x="650773" y="167248"/>
                  <a:pt x="696036" y="134917"/>
                </a:cubicBezTo>
                <a:cubicBezTo>
                  <a:pt x="711742" y="123699"/>
                  <a:pt x="722152" y="106330"/>
                  <a:pt x="736979" y="93974"/>
                </a:cubicBezTo>
                <a:cubicBezTo>
                  <a:pt x="795648" y="45084"/>
                  <a:pt x="757315" y="83807"/>
                  <a:pt x="818866" y="53031"/>
                </a:cubicBezTo>
                <a:cubicBezTo>
                  <a:pt x="924684" y="121"/>
                  <a:pt x="797848" y="46388"/>
                  <a:pt x="900752" y="12088"/>
                </a:cubicBezTo>
                <a:cubicBezTo>
                  <a:pt x="932597" y="16637"/>
                  <a:pt x="976986" y="0"/>
                  <a:pt x="996287" y="25735"/>
                </a:cubicBezTo>
                <a:cubicBezTo>
                  <a:pt x="998682" y="28928"/>
                  <a:pt x="970761" y="192538"/>
                  <a:pt x="968991" y="203156"/>
                </a:cubicBezTo>
                <a:cubicBezTo>
                  <a:pt x="973540" y="257747"/>
                  <a:pt x="975399" y="312629"/>
                  <a:pt x="982639" y="366929"/>
                </a:cubicBezTo>
                <a:cubicBezTo>
                  <a:pt x="984540" y="381189"/>
                  <a:pt x="996287" y="393487"/>
                  <a:pt x="996287" y="407873"/>
                </a:cubicBezTo>
                <a:cubicBezTo>
                  <a:pt x="996287" y="467188"/>
                  <a:pt x="989570" y="526385"/>
                  <a:pt x="982639" y="585294"/>
                </a:cubicBezTo>
                <a:cubicBezTo>
                  <a:pt x="967888" y="710678"/>
                  <a:pt x="968991" y="605029"/>
                  <a:pt x="968991" y="653532"/>
                </a:cubicBezTo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2" name="Picture 4" descr="http://us.123rf.com/400wm/400/400/kornilov14/kornilov141106/kornilov14110600008/9718079-tempio-greco-dorico.jpg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6429389" y="857232"/>
            <a:ext cx="1563263" cy="1044000"/>
          </a:xfrm>
          <a:prstGeom prst="rect">
            <a:avLst/>
          </a:prstGeom>
          <a:noFill/>
        </p:spPr>
      </p:pic>
      <p:pic>
        <p:nvPicPr>
          <p:cNvPr id="15" name="Immagine 14" descr="giuliocesar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1357298"/>
            <a:ext cx="556842" cy="542921"/>
          </a:xfrm>
          <a:prstGeom prst="rect">
            <a:avLst/>
          </a:prstGeom>
        </p:spPr>
      </p:pic>
      <p:pic>
        <p:nvPicPr>
          <p:cNvPr id="16" name="Immagine 15" descr="albero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1214422"/>
            <a:ext cx="515602" cy="438141"/>
          </a:xfrm>
          <a:prstGeom prst="rect">
            <a:avLst/>
          </a:prstGeom>
        </p:spPr>
      </p:pic>
      <p:pic>
        <p:nvPicPr>
          <p:cNvPr id="17" name="Immagine 16" descr="albero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398" y="1000108"/>
            <a:ext cx="515602" cy="438141"/>
          </a:xfrm>
          <a:prstGeom prst="rect">
            <a:avLst/>
          </a:prstGeom>
        </p:spPr>
      </p:pic>
      <p:pic>
        <p:nvPicPr>
          <p:cNvPr id="18" name="Immagine 17" descr="611333_128693_resize_2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0"/>
            <a:ext cx="1855523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magine 18" descr="mappa-terremoto-beli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1285860"/>
            <a:ext cx="1890971" cy="128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magine 19" descr="ROMA-C4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714620"/>
            <a:ext cx="192882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magine 20" descr="unn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0" y="4214818"/>
            <a:ext cx="1960189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magine 21" descr="Dettagli-di-un-abbandono-a2443813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20" y="5645005"/>
            <a:ext cx="1956447" cy="1212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Connettore 1 22"/>
          <p:cNvCxnSpPr/>
          <p:nvPr/>
        </p:nvCxnSpPr>
        <p:spPr>
          <a:xfrm>
            <a:off x="5000628" y="3929066"/>
            <a:ext cx="4143372" cy="1588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5000628" y="6072206"/>
            <a:ext cx="4143372" cy="1588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igura a mano libera 24"/>
          <p:cNvSpPr/>
          <p:nvPr/>
        </p:nvSpPr>
        <p:spPr>
          <a:xfrm>
            <a:off x="4071934" y="3857628"/>
            <a:ext cx="1029835" cy="259759"/>
          </a:xfrm>
          <a:custGeom>
            <a:avLst/>
            <a:gdLst>
              <a:gd name="connsiteX0" fmla="*/ 959322 w 1029835"/>
              <a:gd name="connsiteY0" fmla="*/ 40944 h 259759"/>
              <a:gd name="connsiteX1" fmla="*/ 918378 w 1029835"/>
              <a:gd name="connsiteY1" fmla="*/ 54591 h 259759"/>
              <a:gd name="connsiteX2" fmla="*/ 836492 w 1029835"/>
              <a:gd name="connsiteY2" fmla="*/ 95535 h 259759"/>
              <a:gd name="connsiteX3" fmla="*/ 768253 w 1029835"/>
              <a:gd name="connsiteY3" fmla="*/ 150126 h 259759"/>
              <a:gd name="connsiteX4" fmla="*/ 740957 w 1029835"/>
              <a:gd name="connsiteY4" fmla="*/ 191069 h 259759"/>
              <a:gd name="connsiteX5" fmla="*/ 618128 w 1029835"/>
              <a:gd name="connsiteY5" fmla="*/ 259308 h 259759"/>
              <a:gd name="connsiteX6" fmla="*/ 372468 w 1029835"/>
              <a:gd name="connsiteY6" fmla="*/ 232012 h 259759"/>
              <a:gd name="connsiteX7" fmla="*/ 331525 w 1029835"/>
              <a:gd name="connsiteY7" fmla="*/ 218364 h 259759"/>
              <a:gd name="connsiteX8" fmla="*/ 249638 w 1029835"/>
              <a:gd name="connsiteY8" fmla="*/ 163773 h 259759"/>
              <a:gd name="connsiteX9" fmla="*/ 208695 w 1029835"/>
              <a:gd name="connsiteY9" fmla="*/ 136478 h 259759"/>
              <a:gd name="connsiteX10" fmla="*/ 154104 w 1029835"/>
              <a:gd name="connsiteY10" fmla="*/ 122830 h 259759"/>
              <a:gd name="connsiteX11" fmla="*/ 113160 w 1029835"/>
              <a:gd name="connsiteY11" fmla="*/ 109182 h 259759"/>
              <a:gd name="connsiteX12" fmla="*/ 31274 w 1029835"/>
              <a:gd name="connsiteY12" fmla="*/ 95535 h 259759"/>
              <a:gd name="connsiteX13" fmla="*/ 3978 w 1029835"/>
              <a:gd name="connsiteY13" fmla="*/ 54591 h 259759"/>
              <a:gd name="connsiteX14" fmla="*/ 44922 w 1029835"/>
              <a:gd name="connsiteY14" fmla="*/ 40944 h 259759"/>
              <a:gd name="connsiteX15" fmla="*/ 331525 w 1029835"/>
              <a:gd name="connsiteY15" fmla="*/ 27296 h 259759"/>
              <a:gd name="connsiteX16" fmla="*/ 372468 w 1029835"/>
              <a:gd name="connsiteY16" fmla="*/ 13648 h 259759"/>
              <a:gd name="connsiteX17" fmla="*/ 495298 w 1029835"/>
              <a:gd name="connsiteY17" fmla="*/ 0 h 259759"/>
              <a:gd name="connsiteX18" fmla="*/ 959322 w 1029835"/>
              <a:gd name="connsiteY18" fmla="*/ 40944 h 2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29835" h="259759">
                <a:moveTo>
                  <a:pt x="959322" y="40944"/>
                </a:moveTo>
                <a:cubicBezTo>
                  <a:pt x="1029835" y="50042"/>
                  <a:pt x="931245" y="48157"/>
                  <a:pt x="918378" y="54591"/>
                </a:cubicBezTo>
                <a:cubicBezTo>
                  <a:pt x="812541" y="107509"/>
                  <a:pt x="939413" y="61227"/>
                  <a:pt x="836492" y="95535"/>
                </a:cubicBezTo>
                <a:cubicBezTo>
                  <a:pt x="758265" y="212872"/>
                  <a:pt x="862427" y="74787"/>
                  <a:pt x="768253" y="150126"/>
                </a:cubicBezTo>
                <a:cubicBezTo>
                  <a:pt x="755445" y="160373"/>
                  <a:pt x="753301" y="180268"/>
                  <a:pt x="740957" y="191069"/>
                </a:cubicBezTo>
                <a:cubicBezTo>
                  <a:pt x="683199" y="241607"/>
                  <a:pt x="674362" y="240563"/>
                  <a:pt x="618128" y="259308"/>
                </a:cubicBezTo>
                <a:cubicBezTo>
                  <a:pt x="474469" y="249046"/>
                  <a:pt x="469581" y="259759"/>
                  <a:pt x="372468" y="232012"/>
                </a:cubicBezTo>
                <a:cubicBezTo>
                  <a:pt x="358636" y="228060"/>
                  <a:pt x="344101" y="225350"/>
                  <a:pt x="331525" y="218364"/>
                </a:cubicBezTo>
                <a:cubicBezTo>
                  <a:pt x="302848" y="202432"/>
                  <a:pt x="276934" y="181970"/>
                  <a:pt x="249638" y="163773"/>
                </a:cubicBezTo>
                <a:cubicBezTo>
                  <a:pt x="235990" y="154675"/>
                  <a:pt x="224608" y="140456"/>
                  <a:pt x="208695" y="136478"/>
                </a:cubicBezTo>
                <a:cubicBezTo>
                  <a:pt x="190498" y="131929"/>
                  <a:pt x="172139" y="127983"/>
                  <a:pt x="154104" y="122830"/>
                </a:cubicBezTo>
                <a:cubicBezTo>
                  <a:pt x="140271" y="118878"/>
                  <a:pt x="127204" y="112303"/>
                  <a:pt x="113160" y="109182"/>
                </a:cubicBezTo>
                <a:cubicBezTo>
                  <a:pt x="86147" y="103179"/>
                  <a:pt x="58569" y="100084"/>
                  <a:pt x="31274" y="95535"/>
                </a:cubicBezTo>
                <a:cubicBezTo>
                  <a:pt x="22175" y="81887"/>
                  <a:pt x="0" y="70504"/>
                  <a:pt x="3978" y="54591"/>
                </a:cubicBezTo>
                <a:cubicBezTo>
                  <a:pt x="7467" y="40634"/>
                  <a:pt x="30586" y="42139"/>
                  <a:pt x="44922" y="40944"/>
                </a:cubicBezTo>
                <a:cubicBezTo>
                  <a:pt x="140234" y="33001"/>
                  <a:pt x="235991" y="31845"/>
                  <a:pt x="331525" y="27296"/>
                </a:cubicBezTo>
                <a:cubicBezTo>
                  <a:pt x="345173" y="22747"/>
                  <a:pt x="358278" y="16013"/>
                  <a:pt x="372468" y="13648"/>
                </a:cubicBezTo>
                <a:cubicBezTo>
                  <a:pt x="413103" y="6875"/>
                  <a:pt x="454103" y="0"/>
                  <a:pt x="495298" y="0"/>
                </a:cubicBezTo>
                <a:cubicBezTo>
                  <a:pt x="986210" y="0"/>
                  <a:pt x="888809" y="31846"/>
                  <a:pt x="959322" y="4094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igura a mano libera 25"/>
          <p:cNvSpPr/>
          <p:nvPr/>
        </p:nvSpPr>
        <p:spPr>
          <a:xfrm>
            <a:off x="4071934" y="6000768"/>
            <a:ext cx="1029835" cy="259759"/>
          </a:xfrm>
          <a:custGeom>
            <a:avLst/>
            <a:gdLst>
              <a:gd name="connsiteX0" fmla="*/ 959322 w 1029835"/>
              <a:gd name="connsiteY0" fmla="*/ 40944 h 259759"/>
              <a:gd name="connsiteX1" fmla="*/ 918378 w 1029835"/>
              <a:gd name="connsiteY1" fmla="*/ 54591 h 259759"/>
              <a:gd name="connsiteX2" fmla="*/ 836492 w 1029835"/>
              <a:gd name="connsiteY2" fmla="*/ 95535 h 259759"/>
              <a:gd name="connsiteX3" fmla="*/ 768253 w 1029835"/>
              <a:gd name="connsiteY3" fmla="*/ 150126 h 259759"/>
              <a:gd name="connsiteX4" fmla="*/ 740957 w 1029835"/>
              <a:gd name="connsiteY4" fmla="*/ 191069 h 259759"/>
              <a:gd name="connsiteX5" fmla="*/ 618128 w 1029835"/>
              <a:gd name="connsiteY5" fmla="*/ 259308 h 259759"/>
              <a:gd name="connsiteX6" fmla="*/ 372468 w 1029835"/>
              <a:gd name="connsiteY6" fmla="*/ 232012 h 259759"/>
              <a:gd name="connsiteX7" fmla="*/ 331525 w 1029835"/>
              <a:gd name="connsiteY7" fmla="*/ 218364 h 259759"/>
              <a:gd name="connsiteX8" fmla="*/ 249638 w 1029835"/>
              <a:gd name="connsiteY8" fmla="*/ 163773 h 259759"/>
              <a:gd name="connsiteX9" fmla="*/ 208695 w 1029835"/>
              <a:gd name="connsiteY9" fmla="*/ 136478 h 259759"/>
              <a:gd name="connsiteX10" fmla="*/ 154104 w 1029835"/>
              <a:gd name="connsiteY10" fmla="*/ 122830 h 259759"/>
              <a:gd name="connsiteX11" fmla="*/ 113160 w 1029835"/>
              <a:gd name="connsiteY11" fmla="*/ 109182 h 259759"/>
              <a:gd name="connsiteX12" fmla="*/ 31274 w 1029835"/>
              <a:gd name="connsiteY12" fmla="*/ 95535 h 259759"/>
              <a:gd name="connsiteX13" fmla="*/ 3978 w 1029835"/>
              <a:gd name="connsiteY13" fmla="*/ 54591 h 259759"/>
              <a:gd name="connsiteX14" fmla="*/ 44922 w 1029835"/>
              <a:gd name="connsiteY14" fmla="*/ 40944 h 259759"/>
              <a:gd name="connsiteX15" fmla="*/ 331525 w 1029835"/>
              <a:gd name="connsiteY15" fmla="*/ 27296 h 259759"/>
              <a:gd name="connsiteX16" fmla="*/ 372468 w 1029835"/>
              <a:gd name="connsiteY16" fmla="*/ 13648 h 259759"/>
              <a:gd name="connsiteX17" fmla="*/ 495298 w 1029835"/>
              <a:gd name="connsiteY17" fmla="*/ 0 h 259759"/>
              <a:gd name="connsiteX18" fmla="*/ 959322 w 1029835"/>
              <a:gd name="connsiteY18" fmla="*/ 40944 h 2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29835" h="259759">
                <a:moveTo>
                  <a:pt x="959322" y="40944"/>
                </a:moveTo>
                <a:cubicBezTo>
                  <a:pt x="1029835" y="50042"/>
                  <a:pt x="931245" y="48157"/>
                  <a:pt x="918378" y="54591"/>
                </a:cubicBezTo>
                <a:cubicBezTo>
                  <a:pt x="812541" y="107509"/>
                  <a:pt x="939413" y="61227"/>
                  <a:pt x="836492" y="95535"/>
                </a:cubicBezTo>
                <a:cubicBezTo>
                  <a:pt x="758265" y="212872"/>
                  <a:pt x="862427" y="74787"/>
                  <a:pt x="768253" y="150126"/>
                </a:cubicBezTo>
                <a:cubicBezTo>
                  <a:pt x="755445" y="160373"/>
                  <a:pt x="753301" y="180268"/>
                  <a:pt x="740957" y="191069"/>
                </a:cubicBezTo>
                <a:cubicBezTo>
                  <a:pt x="683199" y="241607"/>
                  <a:pt x="674362" y="240563"/>
                  <a:pt x="618128" y="259308"/>
                </a:cubicBezTo>
                <a:cubicBezTo>
                  <a:pt x="474469" y="249046"/>
                  <a:pt x="469581" y="259759"/>
                  <a:pt x="372468" y="232012"/>
                </a:cubicBezTo>
                <a:cubicBezTo>
                  <a:pt x="358636" y="228060"/>
                  <a:pt x="344101" y="225350"/>
                  <a:pt x="331525" y="218364"/>
                </a:cubicBezTo>
                <a:cubicBezTo>
                  <a:pt x="302848" y="202432"/>
                  <a:pt x="276934" y="181970"/>
                  <a:pt x="249638" y="163773"/>
                </a:cubicBezTo>
                <a:cubicBezTo>
                  <a:pt x="235990" y="154675"/>
                  <a:pt x="224608" y="140456"/>
                  <a:pt x="208695" y="136478"/>
                </a:cubicBezTo>
                <a:cubicBezTo>
                  <a:pt x="190498" y="131929"/>
                  <a:pt x="172139" y="127983"/>
                  <a:pt x="154104" y="122830"/>
                </a:cubicBezTo>
                <a:cubicBezTo>
                  <a:pt x="140271" y="118878"/>
                  <a:pt x="127204" y="112303"/>
                  <a:pt x="113160" y="109182"/>
                </a:cubicBezTo>
                <a:cubicBezTo>
                  <a:pt x="86147" y="103179"/>
                  <a:pt x="58569" y="100084"/>
                  <a:pt x="31274" y="95535"/>
                </a:cubicBezTo>
                <a:cubicBezTo>
                  <a:pt x="22175" y="81887"/>
                  <a:pt x="0" y="70504"/>
                  <a:pt x="3978" y="54591"/>
                </a:cubicBezTo>
                <a:cubicBezTo>
                  <a:pt x="7467" y="40634"/>
                  <a:pt x="30586" y="42139"/>
                  <a:pt x="44922" y="40944"/>
                </a:cubicBezTo>
                <a:cubicBezTo>
                  <a:pt x="140234" y="33001"/>
                  <a:pt x="235991" y="31845"/>
                  <a:pt x="331525" y="27296"/>
                </a:cubicBezTo>
                <a:cubicBezTo>
                  <a:pt x="345173" y="22747"/>
                  <a:pt x="358278" y="16013"/>
                  <a:pt x="372468" y="13648"/>
                </a:cubicBezTo>
                <a:cubicBezTo>
                  <a:pt x="413103" y="6875"/>
                  <a:pt x="454103" y="0"/>
                  <a:pt x="495298" y="0"/>
                </a:cubicBezTo>
                <a:cubicBezTo>
                  <a:pt x="986210" y="0"/>
                  <a:pt x="888809" y="31846"/>
                  <a:pt x="959322" y="4094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 descr="albero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928934"/>
            <a:ext cx="1188146" cy="1009645"/>
          </a:xfrm>
          <a:prstGeom prst="rect">
            <a:avLst/>
          </a:prstGeom>
        </p:spPr>
      </p:pic>
      <p:pic>
        <p:nvPicPr>
          <p:cNvPr id="28" name="Immagine 27" descr="albero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928934"/>
            <a:ext cx="1188146" cy="1009645"/>
          </a:xfrm>
          <a:prstGeom prst="rect">
            <a:avLst/>
          </a:prstGeom>
        </p:spPr>
      </p:pic>
      <p:sp>
        <p:nvSpPr>
          <p:cNvPr id="29" name="Figura a mano libera 28"/>
          <p:cNvSpPr/>
          <p:nvPr/>
        </p:nvSpPr>
        <p:spPr>
          <a:xfrm>
            <a:off x="8145318" y="3286124"/>
            <a:ext cx="998682" cy="710678"/>
          </a:xfrm>
          <a:custGeom>
            <a:avLst/>
            <a:gdLst>
              <a:gd name="connsiteX0" fmla="*/ 0 w 998682"/>
              <a:gd name="connsiteY0" fmla="*/ 653532 h 710678"/>
              <a:gd name="connsiteX1" fmla="*/ 68239 w 998682"/>
              <a:gd name="connsiteY1" fmla="*/ 557998 h 710678"/>
              <a:gd name="connsiteX2" fmla="*/ 136478 w 998682"/>
              <a:gd name="connsiteY2" fmla="*/ 448816 h 710678"/>
              <a:gd name="connsiteX3" fmla="*/ 177421 w 998682"/>
              <a:gd name="connsiteY3" fmla="*/ 435168 h 710678"/>
              <a:gd name="connsiteX4" fmla="*/ 272955 w 998682"/>
              <a:gd name="connsiteY4" fmla="*/ 366929 h 710678"/>
              <a:gd name="connsiteX5" fmla="*/ 354842 w 998682"/>
              <a:gd name="connsiteY5" fmla="*/ 339634 h 710678"/>
              <a:gd name="connsiteX6" fmla="*/ 423081 w 998682"/>
              <a:gd name="connsiteY6" fmla="*/ 285043 h 710678"/>
              <a:gd name="connsiteX7" fmla="*/ 504967 w 998682"/>
              <a:gd name="connsiteY7" fmla="*/ 230452 h 710678"/>
              <a:gd name="connsiteX8" fmla="*/ 545911 w 998682"/>
              <a:gd name="connsiteY8" fmla="*/ 203156 h 710678"/>
              <a:gd name="connsiteX9" fmla="*/ 600502 w 998682"/>
              <a:gd name="connsiteY9" fmla="*/ 175861 h 710678"/>
              <a:gd name="connsiteX10" fmla="*/ 696036 w 998682"/>
              <a:gd name="connsiteY10" fmla="*/ 134917 h 710678"/>
              <a:gd name="connsiteX11" fmla="*/ 736979 w 998682"/>
              <a:gd name="connsiteY11" fmla="*/ 93974 h 710678"/>
              <a:gd name="connsiteX12" fmla="*/ 818866 w 998682"/>
              <a:gd name="connsiteY12" fmla="*/ 53031 h 710678"/>
              <a:gd name="connsiteX13" fmla="*/ 900752 w 998682"/>
              <a:gd name="connsiteY13" fmla="*/ 12088 h 710678"/>
              <a:gd name="connsiteX14" fmla="*/ 996287 w 998682"/>
              <a:gd name="connsiteY14" fmla="*/ 25735 h 710678"/>
              <a:gd name="connsiteX15" fmla="*/ 968991 w 998682"/>
              <a:gd name="connsiteY15" fmla="*/ 203156 h 710678"/>
              <a:gd name="connsiteX16" fmla="*/ 982639 w 998682"/>
              <a:gd name="connsiteY16" fmla="*/ 366929 h 710678"/>
              <a:gd name="connsiteX17" fmla="*/ 996287 w 998682"/>
              <a:gd name="connsiteY17" fmla="*/ 407873 h 710678"/>
              <a:gd name="connsiteX18" fmla="*/ 982639 w 998682"/>
              <a:gd name="connsiteY18" fmla="*/ 585294 h 710678"/>
              <a:gd name="connsiteX19" fmla="*/ 968991 w 998682"/>
              <a:gd name="connsiteY19" fmla="*/ 653532 h 71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8682" h="710678">
                <a:moveTo>
                  <a:pt x="0" y="653532"/>
                </a:moveTo>
                <a:cubicBezTo>
                  <a:pt x="5496" y="646204"/>
                  <a:pt x="60984" y="574322"/>
                  <a:pt x="68239" y="557998"/>
                </a:cubicBezTo>
                <a:cubicBezTo>
                  <a:pt x="103804" y="477977"/>
                  <a:pt x="69838" y="482136"/>
                  <a:pt x="136478" y="448816"/>
                </a:cubicBezTo>
                <a:cubicBezTo>
                  <a:pt x="149345" y="442382"/>
                  <a:pt x="163773" y="439717"/>
                  <a:pt x="177421" y="435168"/>
                </a:cubicBezTo>
                <a:cubicBezTo>
                  <a:pt x="221388" y="391201"/>
                  <a:pt x="213078" y="390880"/>
                  <a:pt x="272955" y="366929"/>
                </a:cubicBezTo>
                <a:cubicBezTo>
                  <a:pt x="299669" y="356243"/>
                  <a:pt x="354842" y="339634"/>
                  <a:pt x="354842" y="339634"/>
                </a:cubicBezTo>
                <a:cubicBezTo>
                  <a:pt x="405277" y="263983"/>
                  <a:pt x="353282" y="323821"/>
                  <a:pt x="423081" y="285043"/>
                </a:cubicBezTo>
                <a:cubicBezTo>
                  <a:pt x="451758" y="269111"/>
                  <a:pt x="477672" y="248649"/>
                  <a:pt x="504967" y="230452"/>
                </a:cubicBezTo>
                <a:cubicBezTo>
                  <a:pt x="518615" y="221353"/>
                  <a:pt x="531240" y="210491"/>
                  <a:pt x="545911" y="203156"/>
                </a:cubicBezTo>
                <a:cubicBezTo>
                  <a:pt x="564108" y="194058"/>
                  <a:pt x="581802" y="183875"/>
                  <a:pt x="600502" y="175861"/>
                </a:cubicBezTo>
                <a:cubicBezTo>
                  <a:pt x="645051" y="156768"/>
                  <a:pt x="650773" y="167248"/>
                  <a:pt x="696036" y="134917"/>
                </a:cubicBezTo>
                <a:cubicBezTo>
                  <a:pt x="711742" y="123699"/>
                  <a:pt x="722152" y="106330"/>
                  <a:pt x="736979" y="93974"/>
                </a:cubicBezTo>
                <a:cubicBezTo>
                  <a:pt x="795648" y="45084"/>
                  <a:pt x="757315" y="83807"/>
                  <a:pt x="818866" y="53031"/>
                </a:cubicBezTo>
                <a:cubicBezTo>
                  <a:pt x="924684" y="121"/>
                  <a:pt x="797848" y="46388"/>
                  <a:pt x="900752" y="12088"/>
                </a:cubicBezTo>
                <a:cubicBezTo>
                  <a:pt x="932597" y="16637"/>
                  <a:pt x="976986" y="0"/>
                  <a:pt x="996287" y="25735"/>
                </a:cubicBezTo>
                <a:cubicBezTo>
                  <a:pt x="998682" y="28928"/>
                  <a:pt x="970761" y="192538"/>
                  <a:pt x="968991" y="203156"/>
                </a:cubicBezTo>
                <a:cubicBezTo>
                  <a:pt x="973540" y="257747"/>
                  <a:pt x="975399" y="312629"/>
                  <a:pt x="982639" y="366929"/>
                </a:cubicBezTo>
                <a:cubicBezTo>
                  <a:pt x="984540" y="381189"/>
                  <a:pt x="996287" y="393487"/>
                  <a:pt x="996287" y="407873"/>
                </a:cubicBezTo>
                <a:cubicBezTo>
                  <a:pt x="996287" y="467188"/>
                  <a:pt x="989570" y="526385"/>
                  <a:pt x="982639" y="585294"/>
                </a:cubicBezTo>
                <a:cubicBezTo>
                  <a:pt x="967888" y="710678"/>
                  <a:pt x="968991" y="605029"/>
                  <a:pt x="968991" y="653532"/>
                </a:cubicBezTo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4" descr="http://us.123rf.com/400wm/400/400/kornilov14/kornilov141106/kornilov14110600008/9718079-tempio-greco-dorico.jpg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6429388" y="2857496"/>
            <a:ext cx="1563263" cy="1044000"/>
          </a:xfrm>
          <a:prstGeom prst="rect">
            <a:avLst/>
          </a:prstGeom>
          <a:noFill/>
        </p:spPr>
      </p:pic>
      <p:cxnSp>
        <p:nvCxnSpPr>
          <p:cNvPr id="32" name="Connettore 1 31"/>
          <p:cNvCxnSpPr/>
          <p:nvPr/>
        </p:nvCxnSpPr>
        <p:spPr>
          <a:xfrm>
            <a:off x="3286116" y="3929066"/>
            <a:ext cx="785786" cy="1588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286116" y="6072206"/>
            <a:ext cx="785786" cy="1588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igura a mano libera 33"/>
          <p:cNvSpPr/>
          <p:nvPr/>
        </p:nvSpPr>
        <p:spPr>
          <a:xfrm>
            <a:off x="6400800" y="2688609"/>
            <a:ext cx="1686812" cy="1050878"/>
          </a:xfrm>
          <a:custGeom>
            <a:avLst/>
            <a:gdLst>
              <a:gd name="connsiteX0" fmla="*/ 40943 w 1686812"/>
              <a:gd name="connsiteY0" fmla="*/ 627797 h 1050878"/>
              <a:gd name="connsiteX1" fmla="*/ 68239 w 1686812"/>
              <a:gd name="connsiteY1" fmla="*/ 668740 h 1050878"/>
              <a:gd name="connsiteX2" fmla="*/ 95534 w 1686812"/>
              <a:gd name="connsiteY2" fmla="*/ 750627 h 1050878"/>
              <a:gd name="connsiteX3" fmla="*/ 136478 w 1686812"/>
              <a:gd name="connsiteY3" fmla="*/ 791570 h 1050878"/>
              <a:gd name="connsiteX4" fmla="*/ 300251 w 1686812"/>
              <a:gd name="connsiteY4" fmla="*/ 777922 h 1050878"/>
              <a:gd name="connsiteX5" fmla="*/ 354842 w 1686812"/>
              <a:gd name="connsiteY5" fmla="*/ 750627 h 1050878"/>
              <a:gd name="connsiteX6" fmla="*/ 409433 w 1686812"/>
              <a:gd name="connsiteY6" fmla="*/ 736979 h 1050878"/>
              <a:gd name="connsiteX7" fmla="*/ 464024 w 1686812"/>
              <a:gd name="connsiteY7" fmla="*/ 750627 h 1050878"/>
              <a:gd name="connsiteX8" fmla="*/ 477672 w 1686812"/>
              <a:gd name="connsiteY8" fmla="*/ 818866 h 1050878"/>
              <a:gd name="connsiteX9" fmla="*/ 545910 w 1686812"/>
              <a:gd name="connsiteY9" fmla="*/ 873457 h 1050878"/>
              <a:gd name="connsiteX10" fmla="*/ 600501 w 1686812"/>
              <a:gd name="connsiteY10" fmla="*/ 914400 h 1050878"/>
              <a:gd name="connsiteX11" fmla="*/ 668740 w 1686812"/>
              <a:gd name="connsiteY11" fmla="*/ 968991 h 1050878"/>
              <a:gd name="connsiteX12" fmla="*/ 709684 w 1686812"/>
              <a:gd name="connsiteY12" fmla="*/ 1009934 h 1050878"/>
              <a:gd name="connsiteX13" fmla="*/ 736979 w 1686812"/>
              <a:gd name="connsiteY13" fmla="*/ 1050878 h 1050878"/>
              <a:gd name="connsiteX14" fmla="*/ 764275 w 1686812"/>
              <a:gd name="connsiteY14" fmla="*/ 1009934 h 1050878"/>
              <a:gd name="connsiteX15" fmla="*/ 846161 w 1686812"/>
              <a:gd name="connsiteY15" fmla="*/ 955343 h 1050878"/>
              <a:gd name="connsiteX16" fmla="*/ 887104 w 1686812"/>
              <a:gd name="connsiteY16" fmla="*/ 928048 h 1050878"/>
              <a:gd name="connsiteX17" fmla="*/ 928048 w 1686812"/>
              <a:gd name="connsiteY17" fmla="*/ 887104 h 1050878"/>
              <a:gd name="connsiteX18" fmla="*/ 982639 w 1686812"/>
              <a:gd name="connsiteY18" fmla="*/ 805218 h 1050878"/>
              <a:gd name="connsiteX19" fmla="*/ 941696 w 1686812"/>
              <a:gd name="connsiteY19" fmla="*/ 791570 h 1050878"/>
              <a:gd name="connsiteX20" fmla="*/ 1023582 w 1686812"/>
              <a:gd name="connsiteY20" fmla="*/ 709684 h 1050878"/>
              <a:gd name="connsiteX21" fmla="*/ 1105469 w 1686812"/>
              <a:gd name="connsiteY21" fmla="*/ 723331 h 1050878"/>
              <a:gd name="connsiteX22" fmla="*/ 1146412 w 1686812"/>
              <a:gd name="connsiteY22" fmla="*/ 736979 h 1050878"/>
              <a:gd name="connsiteX23" fmla="*/ 1173707 w 1686812"/>
              <a:gd name="connsiteY23" fmla="*/ 805218 h 1050878"/>
              <a:gd name="connsiteX24" fmla="*/ 1187355 w 1686812"/>
              <a:gd name="connsiteY24" fmla="*/ 846161 h 1050878"/>
              <a:gd name="connsiteX25" fmla="*/ 1269242 w 1686812"/>
              <a:gd name="connsiteY25" fmla="*/ 859809 h 1050878"/>
              <a:gd name="connsiteX26" fmla="*/ 1405719 w 1686812"/>
              <a:gd name="connsiteY26" fmla="*/ 832513 h 1050878"/>
              <a:gd name="connsiteX27" fmla="*/ 1446663 w 1686812"/>
              <a:gd name="connsiteY27" fmla="*/ 805218 h 1050878"/>
              <a:gd name="connsiteX28" fmla="*/ 1542197 w 1686812"/>
              <a:gd name="connsiteY28" fmla="*/ 682388 h 1050878"/>
              <a:gd name="connsiteX29" fmla="*/ 1583140 w 1686812"/>
              <a:gd name="connsiteY29" fmla="*/ 655092 h 1050878"/>
              <a:gd name="connsiteX30" fmla="*/ 1651379 w 1686812"/>
              <a:gd name="connsiteY30" fmla="*/ 491319 h 1050878"/>
              <a:gd name="connsiteX31" fmla="*/ 1665027 w 1686812"/>
              <a:gd name="connsiteY31" fmla="*/ 450376 h 1050878"/>
              <a:gd name="connsiteX32" fmla="*/ 1596788 w 1686812"/>
              <a:gd name="connsiteY32" fmla="*/ 368490 h 1050878"/>
              <a:gd name="connsiteX33" fmla="*/ 1487606 w 1686812"/>
              <a:gd name="connsiteY33" fmla="*/ 259307 h 1050878"/>
              <a:gd name="connsiteX34" fmla="*/ 1337481 w 1686812"/>
              <a:gd name="connsiteY34" fmla="*/ 245660 h 1050878"/>
              <a:gd name="connsiteX35" fmla="*/ 1241946 w 1686812"/>
              <a:gd name="connsiteY35" fmla="*/ 218364 h 1050878"/>
              <a:gd name="connsiteX36" fmla="*/ 1201003 w 1686812"/>
              <a:gd name="connsiteY36" fmla="*/ 191069 h 1050878"/>
              <a:gd name="connsiteX37" fmla="*/ 1160060 w 1686812"/>
              <a:gd name="connsiteY37" fmla="*/ 177421 h 1050878"/>
              <a:gd name="connsiteX38" fmla="*/ 1091821 w 1686812"/>
              <a:gd name="connsiteY38" fmla="*/ 150125 h 1050878"/>
              <a:gd name="connsiteX39" fmla="*/ 1050878 w 1686812"/>
              <a:gd name="connsiteY39" fmla="*/ 122830 h 1050878"/>
              <a:gd name="connsiteX40" fmla="*/ 996287 w 1686812"/>
              <a:gd name="connsiteY40" fmla="*/ 109182 h 1050878"/>
              <a:gd name="connsiteX41" fmla="*/ 900752 w 1686812"/>
              <a:gd name="connsiteY41" fmla="*/ 81887 h 1050878"/>
              <a:gd name="connsiteX42" fmla="*/ 791570 w 1686812"/>
              <a:gd name="connsiteY42" fmla="*/ 40943 h 1050878"/>
              <a:gd name="connsiteX43" fmla="*/ 709684 w 1686812"/>
              <a:gd name="connsiteY43" fmla="*/ 13648 h 1050878"/>
              <a:gd name="connsiteX44" fmla="*/ 668740 w 1686812"/>
              <a:gd name="connsiteY44" fmla="*/ 0 h 1050878"/>
              <a:gd name="connsiteX45" fmla="*/ 518615 w 1686812"/>
              <a:gd name="connsiteY45" fmla="*/ 13648 h 1050878"/>
              <a:gd name="connsiteX46" fmla="*/ 477672 w 1686812"/>
              <a:gd name="connsiteY46" fmla="*/ 40943 h 1050878"/>
              <a:gd name="connsiteX47" fmla="*/ 423081 w 1686812"/>
              <a:gd name="connsiteY47" fmla="*/ 54591 h 1050878"/>
              <a:gd name="connsiteX48" fmla="*/ 354842 w 1686812"/>
              <a:gd name="connsiteY48" fmla="*/ 95534 h 1050878"/>
              <a:gd name="connsiteX49" fmla="*/ 313899 w 1686812"/>
              <a:gd name="connsiteY49" fmla="*/ 122830 h 1050878"/>
              <a:gd name="connsiteX50" fmla="*/ 232012 w 1686812"/>
              <a:gd name="connsiteY50" fmla="*/ 150125 h 1050878"/>
              <a:gd name="connsiteX51" fmla="*/ 177421 w 1686812"/>
              <a:gd name="connsiteY51" fmla="*/ 218364 h 1050878"/>
              <a:gd name="connsiteX52" fmla="*/ 136478 w 1686812"/>
              <a:gd name="connsiteY52" fmla="*/ 259307 h 1050878"/>
              <a:gd name="connsiteX53" fmla="*/ 0 w 1686812"/>
              <a:gd name="connsiteY53" fmla="*/ 341194 h 1050878"/>
              <a:gd name="connsiteX54" fmla="*/ 40943 w 1686812"/>
              <a:gd name="connsiteY54" fmla="*/ 627797 h 10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686812" h="1050878">
                <a:moveTo>
                  <a:pt x="40943" y="627797"/>
                </a:moveTo>
                <a:cubicBezTo>
                  <a:pt x="52316" y="682388"/>
                  <a:pt x="61577" y="653751"/>
                  <a:pt x="68239" y="668740"/>
                </a:cubicBezTo>
                <a:cubicBezTo>
                  <a:pt x="79924" y="695032"/>
                  <a:pt x="75189" y="730282"/>
                  <a:pt x="95534" y="750627"/>
                </a:cubicBezTo>
                <a:lnTo>
                  <a:pt x="136478" y="791570"/>
                </a:lnTo>
                <a:cubicBezTo>
                  <a:pt x="191069" y="787021"/>
                  <a:pt x="246409" y="788017"/>
                  <a:pt x="300251" y="777922"/>
                </a:cubicBezTo>
                <a:cubicBezTo>
                  <a:pt x="320247" y="774173"/>
                  <a:pt x="335793" y="757770"/>
                  <a:pt x="354842" y="750627"/>
                </a:cubicBezTo>
                <a:cubicBezTo>
                  <a:pt x="372405" y="744041"/>
                  <a:pt x="391236" y="741528"/>
                  <a:pt x="409433" y="736979"/>
                </a:cubicBezTo>
                <a:cubicBezTo>
                  <a:pt x="427630" y="741528"/>
                  <a:pt x="452016" y="736217"/>
                  <a:pt x="464024" y="750627"/>
                </a:cubicBezTo>
                <a:cubicBezTo>
                  <a:pt x="478874" y="768447"/>
                  <a:pt x="469527" y="797146"/>
                  <a:pt x="477672" y="818866"/>
                </a:cubicBezTo>
                <a:cubicBezTo>
                  <a:pt x="495310" y="865900"/>
                  <a:pt x="504875" y="859778"/>
                  <a:pt x="545910" y="873457"/>
                </a:cubicBezTo>
                <a:cubicBezTo>
                  <a:pt x="564107" y="887105"/>
                  <a:pt x="584417" y="898316"/>
                  <a:pt x="600501" y="914400"/>
                </a:cubicBezTo>
                <a:cubicBezTo>
                  <a:pt x="662234" y="976132"/>
                  <a:pt x="589032" y="942421"/>
                  <a:pt x="668740" y="968991"/>
                </a:cubicBezTo>
                <a:cubicBezTo>
                  <a:pt x="682388" y="982639"/>
                  <a:pt x="697328" y="995107"/>
                  <a:pt x="709684" y="1009934"/>
                </a:cubicBezTo>
                <a:cubicBezTo>
                  <a:pt x="720185" y="1022535"/>
                  <a:pt x="720576" y="1050878"/>
                  <a:pt x="736979" y="1050878"/>
                </a:cubicBezTo>
                <a:cubicBezTo>
                  <a:pt x="753382" y="1050878"/>
                  <a:pt x="751931" y="1020735"/>
                  <a:pt x="764275" y="1009934"/>
                </a:cubicBezTo>
                <a:cubicBezTo>
                  <a:pt x="788963" y="988332"/>
                  <a:pt x="818866" y="973540"/>
                  <a:pt x="846161" y="955343"/>
                </a:cubicBezTo>
                <a:cubicBezTo>
                  <a:pt x="859809" y="946245"/>
                  <a:pt x="875506" y="939646"/>
                  <a:pt x="887104" y="928048"/>
                </a:cubicBezTo>
                <a:cubicBezTo>
                  <a:pt x="900752" y="914400"/>
                  <a:pt x="916198" y="902339"/>
                  <a:pt x="928048" y="887104"/>
                </a:cubicBezTo>
                <a:cubicBezTo>
                  <a:pt x="948188" y="861209"/>
                  <a:pt x="982639" y="805218"/>
                  <a:pt x="982639" y="805218"/>
                </a:cubicBezTo>
                <a:cubicBezTo>
                  <a:pt x="968991" y="800669"/>
                  <a:pt x="941696" y="805956"/>
                  <a:pt x="941696" y="791570"/>
                </a:cubicBezTo>
                <a:cubicBezTo>
                  <a:pt x="941696" y="757713"/>
                  <a:pt x="1000334" y="725183"/>
                  <a:pt x="1023582" y="709684"/>
                </a:cubicBezTo>
                <a:cubicBezTo>
                  <a:pt x="1050878" y="714233"/>
                  <a:pt x="1078456" y="717328"/>
                  <a:pt x="1105469" y="723331"/>
                </a:cubicBezTo>
                <a:cubicBezTo>
                  <a:pt x="1119512" y="726452"/>
                  <a:pt x="1137202" y="725927"/>
                  <a:pt x="1146412" y="736979"/>
                </a:cubicBezTo>
                <a:cubicBezTo>
                  <a:pt x="1162095" y="755799"/>
                  <a:pt x="1165105" y="782279"/>
                  <a:pt x="1173707" y="805218"/>
                </a:cubicBezTo>
                <a:cubicBezTo>
                  <a:pt x="1178758" y="818688"/>
                  <a:pt x="1174864" y="839024"/>
                  <a:pt x="1187355" y="846161"/>
                </a:cubicBezTo>
                <a:cubicBezTo>
                  <a:pt x="1211381" y="859890"/>
                  <a:pt x="1241946" y="855260"/>
                  <a:pt x="1269242" y="859809"/>
                </a:cubicBezTo>
                <a:cubicBezTo>
                  <a:pt x="1304453" y="854779"/>
                  <a:pt x="1367605" y="851570"/>
                  <a:pt x="1405719" y="832513"/>
                </a:cubicBezTo>
                <a:cubicBezTo>
                  <a:pt x="1420390" y="825178"/>
                  <a:pt x="1433015" y="814316"/>
                  <a:pt x="1446663" y="805218"/>
                </a:cubicBezTo>
                <a:cubicBezTo>
                  <a:pt x="1484707" y="748152"/>
                  <a:pt x="1494091" y="722476"/>
                  <a:pt x="1542197" y="682388"/>
                </a:cubicBezTo>
                <a:cubicBezTo>
                  <a:pt x="1554798" y="671887"/>
                  <a:pt x="1569492" y="664191"/>
                  <a:pt x="1583140" y="655092"/>
                </a:cubicBezTo>
                <a:cubicBezTo>
                  <a:pt x="1634376" y="578239"/>
                  <a:pt x="1605248" y="629711"/>
                  <a:pt x="1651379" y="491319"/>
                </a:cubicBezTo>
                <a:lnTo>
                  <a:pt x="1665027" y="450376"/>
                </a:lnTo>
                <a:cubicBezTo>
                  <a:pt x="1590514" y="301353"/>
                  <a:pt x="1686812" y="471375"/>
                  <a:pt x="1596788" y="368490"/>
                </a:cubicBezTo>
                <a:cubicBezTo>
                  <a:pt x="1549021" y="313900"/>
                  <a:pt x="1560308" y="273847"/>
                  <a:pt x="1487606" y="259307"/>
                </a:cubicBezTo>
                <a:cubicBezTo>
                  <a:pt x="1438334" y="249453"/>
                  <a:pt x="1387523" y="250209"/>
                  <a:pt x="1337481" y="245660"/>
                </a:cubicBezTo>
                <a:cubicBezTo>
                  <a:pt x="1319990" y="241287"/>
                  <a:pt x="1261525" y="228154"/>
                  <a:pt x="1241946" y="218364"/>
                </a:cubicBezTo>
                <a:cubicBezTo>
                  <a:pt x="1227275" y="211029"/>
                  <a:pt x="1215674" y="198404"/>
                  <a:pt x="1201003" y="191069"/>
                </a:cubicBezTo>
                <a:cubicBezTo>
                  <a:pt x="1188136" y="184635"/>
                  <a:pt x="1173530" y="182472"/>
                  <a:pt x="1160060" y="177421"/>
                </a:cubicBezTo>
                <a:cubicBezTo>
                  <a:pt x="1137121" y="168819"/>
                  <a:pt x="1113733" y="161081"/>
                  <a:pt x="1091821" y="150125"/>
                </a:cubicBezTo>
                <a:cubicBezTo>
                  <a:pt x="1077150" y="142790"/>
                  <a:pt x="1065954" y="129291"/>
                  <a:pt x="1050878" y="122830"/>
                </a:cubicBezTo>
                <a:cubicBezTo>
                  <a:pt x="1033638" y="115441"/>
                  <a:pt x="1014322" y="114335"/>
                  <a:pt x="996287" y="109182"/>
                </a:cubicBezTo>
                <a:cubicBezTo>
                  <a:pt x="859272" y="70035"/>
                  <a:pt x="1071357" y="124536"/>
                  <a:pt x="900752" y="81887"/>
                </a:cubicBezTo>
                <a:cubicBezTo>
                  <a:pt x="829502" y="34386"/>
                  <a:pt x="891459" y="68185"/>
                  <a:pt x="791570" y="40943"/>
                </a:cubicBezTo>
                <a:cubicBezTo>
                  <a:pt x="763812" y="33373"/>
                  <a:pt x="736979" y="22746"/>
                  <a:pt x="709684" y="13648"/>
                </a:cubicBezTo>
                <a:lnTo>
                  <a:pt x="668740" y="0"/>
                </a:lnTo>
                <a:cubicBezTo>
                  <a:pt x="618698" y="4549"/>
                  <a:pt x="567748" y="3120"/>
                  <a:pt x="518615" y="13648"/>
                </a:cubicBezTo>
                <a:cubicBezTo>
                  <a:pt x="502577" y="17085"/>
                  <a:pt x="492748" y="34482"/>
                  <a:pt x="477672" y="40943"/>
                </a:cubicBezTo>
                <a:cubicBezTo>
                  <a:pt x="460432" y="48332"/>
                  <a:pt x="441278" y="50042"/>
                  <a:pt x="423081" y="54591"/>
                </a:cubicBezTo>
                <a:cubicBezTo>
                  <a:pt x="400335" y="68239"/>
                  <a:pt x="377336" y="81475"/>
                  <a:pt x="354842" y="95534"/>
                </a:cubicBezTo>
                <a:cubicBezTo>
                  <a:pt x="340933" y="104227"/>
                  <a:pt x="328888" y="116168"/>
                  <a:pt x="313899" y="122830"/>
                </a:cubicBezTo>
                <a:cubicBezTo>
                  <a:pt x="287607" y="134515"/>
                  <a:pt x="232012" y="150125"/>
                  <a:pt x="232012" y="150125"/>
                </a:cubicBezTo>
                <a:cubicBezTo>
                  <a:pt x="209607" y="217340"/>
                  <a:pt x="234404" y="170878"/>
                  <a:pt x="177421" y="218364"/>
                </a:cubicBezTo>
                <a:cubicBezTo>
                  <a:pt x="162594" y="230720"/>
                  <a:pt x="151713" y="247458"/>
                  <a:pt x="136478" y="259307"/>
                </a:cubicBezTo>
                <a:cubicBezTo>
                  <a:pt x="77191" y="305419"/>
                  <a:pt x="59419" y="311484"/>
                  <a:pt x="0" y="341194"/>
                </a:cubicBezTo>
                <a:cubicBezTo>
                  <a:pt x="13954" y="634223"/>
                  <a:pt x="29570" y="573206"/>
                  <a:pt x="40943" y="62779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Immagine 34" descr="giuliocesar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86116" y="3357562"/>
            <a:ext cx="571504" cy="557216"/>
          </a:xfrm>
          <a:prstGeom prst="rect">
            <a:avLst/>
          </a:prstGeom>
        </p:spPr>
      </p:pic>
      <p:pic>
        <p:nvPicPr>
          <p:cNvPr id="36" name="Picture 4" descr="http://us.123rf.com/400wm/400/400/kornilov14/kornilov141106/kornilov14110600008/9718079-tempio-greco-dorico.jpg"/>
          <p:cNvPicPr>
            <a:picLocks noChangeAspect="1" noChangeArrowheads="1"/>
          </p:cNvPicPr>
          <p:nvPr/>
        </p:nvPicPr>
        <p:blipFill>
          <a:blip r:embed="rId4" cstate="print"/>
          <a:srcRect t="51522" b="5882"/>
          <a:stretch>
            <a:fillRect/>
          </a:stretch>
        </p:blipFill>
        <p:spPr bwMode="auto">
          <a:xfrm>
            <a:off x="6429388" y="5572140"/>
            <a:ext cx="1563263" cy="472496"/>
          </a:xfrm>
          <a:prstGeom prst="rect">
            <a:avLst/>
          </a:prstGeom>
          <a:noFill/>
        </p:spPr>
      </p:pic>
      <p:pic>
        <p:nvPicPr>
          <p:cNvPr id="39" name="Immagine 38" descr="albero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30874">
            <a:off x="7777099" y="4972020"/>
            <a:ext cx="515602" cy="438141"/>
          </a:xfrm>
          <a:prstGeom prst="rect">
            <a:avLst/>
          </a:prstGeom>
        </p:spPr>
      </p:pic>
      <p:pic>
        <p:nvPicPr>
          <p:cNvPr id="40" name="Immagine 39" descr="albero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30874">
            <a:off x="7134159" y="5114895"/>
            <a:ext cx="515602" cy="438141"/>
          </a:xfrm>
          <a:prstGeom prst="rect">
            <a:avLst/>
          </a:prstGeom>
        </p:spPr>
      </p:pic>
      <p:sp>
        <p:nvSpPr>
          <p:cNvPr id="41" name="Figura a mano libera 40"/>
          <p:cNvSpPr/>
          <p:nvPr/>
        </p:nvSpPr>
        <p:spPr>
          <a:xfrm>
            <a:off x="6163851" y="5056496"/>
            <a:ext cx="2980149" cy="1035240"/>
          </a:xfrm>
          <a:custGeom>
            <a:avLst/>
            <a:gdLst>
              <a:gd name="connsiteX0" fmla="*/ 2925558 w 2980149"/>
              <a:gd name="connsiteY0" fmla="*/ 102358 h 1035240"/>
              <a:gd name="connsiteX1" fmla="*/ 2652603 w 2980149"/>
              <a:gd name="connsiteY1" fmla="*/ 116005 h 1035240"/>
              <a:gd name="connsiteX2" fmla="*/ 2215874 w 2980149"/>
              <a:gd name="connsiteY2" fmla="*/ 129653 h 1035240"/>
              <a:gd name="connsiteX3" fmla="*/ 2174931 w 2980149"/>
              <a:gd name="connsiteY3" fmla="*/ 143301 h 1035240"/>
              <a:gd name="connsiteX4" fmla="*/ 2120340 w 2980149"/>
              <a:gd name="connsiteY4" fmla="*/ 156949 h 1035240"/>
              <a:gd name="connsiteX5" fmla="*/ 2038453 w 2980149"/>
              <a:gd name="connsiteY5" fmla="*/ 225188 h 1035240"/>
              <a:gd name="connsiteX6" fmla="*/ 1983862 w 2980149"/>
              <a:gd name="connsiteY6" fmla="*/ 307074 h 1035240"/>
              <a:gd name="connsiteX7" fmla="*/ 1942919 w 2980149"/>
              <a:gd name="connsiteY7" fmla="*/ 320722 h 1035240"/>
              <a:gd name="connsiteX8" fmla="*/ 1901976 w 2980149"/>
              <a:gd name="connsiteY8" fmla="*/ 348017 h 1035240"/>
              <a:gd name="connsiteX9" fmla="*/ 1738203 w 2980149"/>
              <a:gd name="connsiteY9" fmla="*/ 375313 h 1035240"/>
              <a:gd name="connsiteX10" fmla="*/ 1697259 w 2980149"/>
              <a:gd name="connsiteY10" fmla="*/ 388961 h 1035240"/>
              <a:gd name="connsiteX11" fmla="*/ 1465248 w 2980149"/>
              <a:gd name="connsiteY11" fmla="*/ 361665 h 1035240"/>
              <a:gd name="connsiteX12" fmla="*/ 1342418 w 2980149"/>
              <a:gd name="connsiteY12" fmla="*/ 375313 h 1035240"/>
              <a:gd name="connsiteX13" fmla="*/ 1328770 w 2980149"/>
              <a:gd name="connsiteY13" fmla="*/ 416256 h 1035240"/>
              <a:gd name="connsiteX14" fmla="*/ 1246883 w 2980149"/>
              <a:gd name="connsiteY14" fmla="*/ 443552 h 1035240"/>
              <a:gd name="connsiteX15" fmla="*/ 1205940 w 2980149"/>
              <a:gd name="connsiteY15" fmla="*/ 457200 h 1035240"/>
              <a:gd name="connsiteX16" fmla="*/ 1110406 w 2980149"/>
              <a:gd name="connsiteY16" fmla="*/ 484495 h 1035240"/>
              <a:gd name="connsiteX17" fmla="*/ 1028519 w 2980149"/>
              <a:gd name="connsiteY17" fmla="*/ 511791 h 1035240"/>
              <a:gd name="connsiteX18" fmla="*/ 919337 w 2980149"/>
              <a:gd name="connsiteY18" fmla="*/ 498143 h 1035240"/>
              <a:gd name="connsiteX19" fmla="*/ 837450 w 2980149"/>
              <a:gd name="connsiteY19" fmla="*/ 470847 h 1035240"/>
              <a:gd name="connsiteX20" fmla="*/ 741916 w 2980149"/>
              <a:gd name="connsiteY20" fmla="*/ 443552 h 1035240"/>
              <a:gd name="connsiteX21" fmla="*/ 523552 w 2980149"/>
              <a:gd name="connsiteY21" fmla="*/ 470847 h 1035240"/>
              <a:gd name="connsiteX22" fmla="*/ 482609 w 2980149"/>
              <a:gd name="connsiteY22" fmla="*/ 498143 h 1035240"/>
              <a:gd name="connsiteX23" fmla="*/ 441665 w 2980149"/>
              <a:gd name="connsiteY23" fmla="*/ 511791 h 1035240"/>
              <a:gd name="connsiteX24" fmla="*/ 346131 w 2980149"/>
              <a:gd name="connsiteY24" fmla="*/ 580029 h 1035240"/>
              <a:gd name="connsiteX25" fmla="*/ 305188 w 2980149"/>
              <a:gd name="connsiteY25" fmla="*/ 593677 h 1035240"/>
              <a:gd name="connsiteX26" fmla="*/ 209653 w 2980149"/>
              <a:gd name="connsiteY26" fmla="*/ 634620 h 1035240"/>
              <a:gd name="connsiteX27" fmla="*/ 168710 w 2980149"/>
              <a:gd name="connsiteY27" fmla="*/ 743803 h 1035240"/>
              <a:gd name="connsiteX28" fmla="*/ 141415 w 2980149"/>
              <a:gd name="connsiteY28" fmla="*/ 839337 h 1035240"/>
              <a:gd name="connsiteX29" fmla="*/ 86824 w 2980149"/>
              <a:gd name="connsiteY29" fmla="*/ 866632 h 1035240"/>
              <a:gd name="connsiteX30" fmla="*/ 4937 w 2980149"/>
              <a:gd name="connsiteY30" fmla="*/ 921223 h 1035240"/>
              <a:gd name="connsiteX31" fmla="*/ 18585 w 2980149"/>
              <a:gd name="connsiteY31" fmla="*/ 975814 h 1035240"/>
              <a:gd name="connsiteX32" fmla="*/ 305188 w 2980149"/>
              <a:gd name="connsiteY32" fmla="*/ 962167 h 1035240"/>
              <a:gd name="connsiteX33" fmla="*/ 400722 w 2980149"/>
              <a:gd name="connsiteY33" fmla="*/ 921223 h 1035240"/>
              <a:gd name="connsiteX34" fmla="*/ 441665 w 2980149"/>
              <a:gd name="connsiteY34" fmla="*/ 907576 h 1035240"/>
              <a:gd name="connsiteX35" fmla="*/ 523552 w 2980149"/>
              <a:gd name="connsiteY35" fmla="*/ 771098 h 1035240"/>
              <a:gd name="connsiteX36" fmla="*/ 605439 w 2980149"/>
              <a:gd name="connsiteY36" fmla="*/ 730155 h 1035240"/>
              <a:gd name="connsiteX37" fmla="*/ 646382 w 2980149"/>
              <a:gd name="connsiteY37" fmla="*/ 716507 h 1035240"/>
              <a:gd name="connsiteX38" fmla="*/ 714621 w 2980149"/>
              <a:gd name="connsiteY38" fmla="*/ 730155 h 1035240"/>
              <a:gd name="connsiteX39" fmla="*/ 755564 w 2980149"/>
              <a:gd name="connsiteY39" fmla="*/ 743803 h 1035240"/>
              <a:gd name="connsiteX40" fmla="*/ 769212 w 2980149"/>
              <a:gd name="connsiteY40" fmla="*/ 784746 h 1035240"/>
              <a:gd name="connsiteX41" fmla="*/ 823803 w 2980149"/>
              <a:gd name="connsiteY41" fmla="*/ 798394 h 1035240"/>
              <a:gd name="connsiteX42" fmla="*/ 864746 w 2980149"/>
              <a:gd name="connsiteY42" fmla="*/ 812041 h 1035240"/>
              <a:gd name="connsiteX43" fmla="*/ 1001224 w 2980149"/>
              <a:gd name="connsiteY43" fmla="*/ 798394 h 1035240"/>
              <a:gd name="connsiteX44" fmla="*/ 1042167 w 2980149"/>
              <a:gd name="connsiteY44" fmla="*/ 771098 h 1035240"/>
              <a:gd name="connsiteX45" fmla="*/ 1151349 w 2980149"/>
              <a:gd name="connsiteY45" fmla="*/ 784746 h 1035240"/>
              <a:gd name="connsiteX46" fmla="*/ 1437952 w 2980149"/>
              <a:gd name="connsiteY46" fmla="*/ 852985 h 1035240"/>
              <a:gd name="connsiteX47" fmla="*/ 1478895 w 2980149"/>
              <a:gd name="connsiteY47" fmla="*/ 812041 h 1035240"/>
              <a:gd name="connsiteX48" fmla="*/ 1656316 w 2980149"/>
              <a:gd name="connsiteY48" fmla="*/ 812041 h 1035240"/>
              <a:gd name="connsiteX49" fmla="*/ 1710907 w 2980149"/>
              <a:gd name="connsiteY49" fmla="*/ 948519 h 1035240"/>
              <a:gd name="connsiteX50" fmla="*/ 1751850 w 2980149"/>
              <a:gd name="connsiteY50" fmla="*/ 962167 h 1035240"/>
              <a:gd name="connsiteX51" fmla="*/ 1820089 w 2980149"/>
              <a:gd name="connsiteY51" fmla="*/ 975814 h 1035240"/>
              <a:gd name="connsiteX52" fmla="*/ 1861033 w 2980149"/>
              <a:gd name="connsiteY52" fmla="*/ 1003110 h 1035240"/>
              <a:gd name="connsiteX53" fmla="*/ 2038453 w 2980149"/>
              <a:gd name="connsiteY53" fmla="*/ 1003110 h 1035240"/>
              <a:gd name="connsiteX54" fmla="*/ 2939206 w 2980149"/>
              <a:gd name="connsiteY54" fmla="*/ 989462 h 1035240"/>
              <a:gd name="connsiteX55" fmla="*/ 2966501 w 2980149"/>
              <a:gd name="connsiteY55" fmla="*/ 948519 h 1035240"/>
              <a:gd name="connsiteX56" fmla="*/ 2980149 w 2980149"/>
              <a:gd name="connsiteY56" fmla="*/ 893928 h 1035240"/>
              <a:gd name="connsiteX57" fmla="*/ 2952853 w 2980149"/>
              <a:gd name="connsiteY57" fmla="*/ 730155 h 1035240"/>
              <a:gd name="connsiteX58" fmla="*/ 2925558 w 2980149"/>
              <a:gd name="connsiteY58" fmla="*/ 102358 h 103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980149" h="1035240">
                <a:moveTo>
                  <a:pt x="2925558" y="102358"/>
                </a:moveTo>
                <a:cubicBezTo>
                  <a:pt x="2875516" y="0"/>
                  <a:pt x="2743634" y="112504"/>
                  <a:pt x="2652603" y="116005"/>
                </a:cubicBezTo>
                <a:cubicBezTo>
                  <a:pt x="2507063" y="121603"/>
                  <a:pt x="2361284" y="121344"/>
                  <a:pt x="2215874" y="129653"/>
                </a:cubicBezTo>
                <a:cubicBezTo>
                  <a:pt x="2201511" y="130474"/>
                  <a:pt x="2188763" y="139349"/>
                  <a:pt x="2174931" y="143301"/>
                </a:cubicBezTo>
                <a:cubicBezTo>
                  <a:pt x="2156896" y="148454"/>
                  <a:pt x="2138537" y="152400"/>
                  <a:pt x="2120340" y="156949"/>
                </a:cubicBezTo>
                <a:cubicBezTo>
                  <a:pt x="2083945" y="181212"/>
                  <a:pt x="2066746" y="188812"/>
                  <a:pt x="2038453" y="225188"/>
                </a:cubicBezTo>
                <a:cubicBezTo>
                  <a:pt x="2018313" y="251083"/>
                  <a:pt x="2014983" y="296700"/>
                  <a:pt x="1983862" y="307074"/>
                </a:cubicBezTo>
                <a:cubicBezTo>
                  <a:pt x="1970214" y="311623"/>
                  <a:pt x="1955786" y="314288"/>
                  <a:pt x="1942919" y="320722"/>
                </a:cubicBezTo>
                <a:cubicBezTo>
                  <a:pt x="1928248" y="328057"/>
                  <a:pt x="1917052" y="341556"/>
                  <a:pt x="1901976" y="348017"/>
                </a:cubicBezTo>
                <a:cubicBezTo>
                  <a:pt x="1864845" y="363930"/>
                  <a:pt x="1762280" y="372303"/>
                  <a:pt x="1738203" y="375313"/>
                </a:cubicBezTo>
                <a:cubicBezTo>
                  <a:pt x="1724555" y="379862"/>
                  <a:pt x="1711645" y="388961"/>
                  <a:pt x="1697259" y="388961"/>
                </a:cubicBezTo>
                <a:cubicBezTo>
                  <a:pt x="1535859" y="388961"/>
                  <a:pt x="1556848" y="392199"/>
                  <a:pt x="1465248" y="361665"/>
                </a:cubicBezTo>
                <a:cubicBezTo>
                  <a:pt x="1424305" y="366214"/>
                  <a:pt x="1380667" y="360013"/>
                  <a:pt x="1342418" y="375313"/>
                </a:cubicBezTo>
                <a:cubicBezTo>
                  <a:pt x="1329061" y="380656"/>
                  <a:pt x="1340476" y="407894"/>
                  <a:pt x="1328770" y="416256"/>
                </a:cubicBezTo>
                <a:cubicBezTo>
                  <a:pt x="1305357" y="432979"/>
                  <a:pt x="1274179" y="434453"/>
                  <a:pt x="1246883" y="443552"/>
                </a:cubicBezTo>
                <a:lnTo>
                  <a:pt x="1205940" y="457200"/>
                </a:lnTo>
                <a:cubicBezTo>
                  <a:pt x="1068345" y="503064"/>
                  <a:pt x="1281772" y="433084"/>
                  <a:pt x="1110406" y="484495"/>
                </a:cubicBezTo>
                <a:cubicBezTo>
                  <a:pt x="1082847" y="492763"/>
                  <a:pt x="1028519" y="511791"/>
                  <a:pt x="1028519" y="511791"/>
                </a:cubicBezTo>
                <a:cubicBezTo>
                  <a:pt x="992125" y="507242"/>
                  <a:pt x="955200" y="505828"/>
                  <a:pt x="919337" y="498143"/>
                </a:cubicBezTo>
                <a:cubicBezTo>
                  <a:pt x="891203" y="492114"/>
                  <a:pt x="864746" y="479945"/>
                  <a:pt x="837450" y="470847"/>
                </a:cubicBezTo>
                <a:cubicBezTo>
                  <a:pt x="778722" y="451271"/>
                  <a:pt x="810451" y="460686"/>
                  <a:pt x="741916" y="443552"/>
                </a:cubicBezTo>
                <a:cubicBezTo>
                  <a:pt x="708070" y="446156"/>
                  <a:pt x="582466" y="441390"/>
                  <a:pt x="523552" y="470847"/>
                </a:cubicBezTo>
                <a:cubicBezTo>
                  <a:pt x="508881" y="478182"/>
                  <a:pt x="497280" y="490807"/>
                  <a:pt x="482609" y="498143"/>
                </a:cubicBezTo>
                <a:cubicBezTo>
                  <a:pt x="469742" y="504577"/>
                  <a:pt x="454532" y="505357"/>
                  <a:pt x="441665" y="511791"/>
                </a:cubicBezTo>
                <a:cubicBezTo>
                  <a:pt x="399421" y="532913"/>
                  <a:pt x="389403" y="555302"/>
                  <a:pt x="346131" y="580029"/>
                </a:cubicBezTo>
                <a:cubicBezTo>
                  <a:pt x="333641" y="587166"/>
                  <a:pt x="318411" y="588010"/>
                  <a:pt x="305188" y="593677"/>
                </a:cubicBezTo>
                <a:cubicBezTo>
                  <a:pt x="187154" y="644264"/>
                  <a:pt x="305661" y="602620"/>
                  <a:pt x="209653" y="634620"/>
                </a:cubicBezTo>
                <a:cubicBezTo>
                  <a:pt x="167503" y="697847"/>
                  <a:pt x="188386" y="655263"/>
                  <a:pt x="168710" y="743803"/>
                </a:cubicBezTo>
                <a:cubicBezTo>
                  <a:pt x="168609" y="744256"/>
                  <a:pt x="147927" y="832825"/>
                  <a:pt x="141415" y="839337"/>
                </a:cubicBezTo>
                <a:cubicBezTo>
                  <a:pt x="127029" y="853723"/>
                  <a:pt x="104270" y="856165"/>
                  <a:pt x="86824" y="866632"/>
                </a:cubicBezTo>
                <a:cubicBezTo>
                  <a:pt x="58694" y="883510"/>
                  <a:pt x="4937" y="921223"/>
                  <a:pt x="4937" y="921223"/>
                </a:cubicBezTo>
                <a:cubicBezTo>
                  <a:pt x="9486" y="939420"/>
                  <a:pt x="0" y="973280"/>
                  <a:pt x="18585" y="975814"/>
                </a:cubicBezTo>
                <a:cubicBezTo>
                  <a:pt x="113351" y="988737"/>
                  <a:pt x="209876" y="970110"/>
                  <a:pt x="305188" y="962167"/>
                </a:cubicBezTo>
                <a:cubicBezTo>
                  <a:pt x="331676" y="959960"/>
                  <a:pt x="381003" y="929674"/>
                  <a:pt x="400722" y="921223"/>
                </a:cubicBezTo>
                <a:cubicBezTo>
                  <a:pt x="413945" y="915556"/>
                  <a:pt x="428017" y="912125"/>
                  <a:pt x="441665" y="907576"/>
                </a:cubicBezTo>
                <a:cubicBezTo>
                  <a:pt x="455033" y="880840"/>
                  <a:pt x="503790" y="777685"/>
                  <a:pt x="523552" y="771098"/>
                </a:cubicBezTo>
                <a:cubicBezTo>
                  <a:pt x="626463" y="736794"/>
                  <a:pt x="499612" y="783068"/>
                  <a:pt x="605439" y="730155"/>
                </a:cubicBezTo>
                <a:cubicBezTo>
                  <a:pt x="618306" y="723721"/>
                  <a:pt x="632734" y="721056"/>
                  <a:pt x="646382" y="716507"/>
                </a:cubicBezTo>
                <a:cubicBezTo>
                  <a:pt x="669128" y="721056"/>
                  <a:pt x="692117" y="724529"/>
                  <a:pt x="714621" y="730155"/>
                </a:cubicBezTo>
                <a:cubicBezTo>
                  <a:pt x="728577" y="733644"/>
                  <a:pt x="745392" y="733631"/>
                  <a:pt x="755564" y="743803"/>
                </a:cubicBezTo>
                <a:cubicBezTo>
                  <a:pt x="765736" y="753975"/>
                  <a:pt x="757978" y="775759"/>
                  <a:pt x="769212" y="784746"/>
                </a:cubicBezTo>
                <a:cubicBezTo>
                  <a:pt x="783859" y="796463"/>
                  <a:pt x="805768" y="793241"/>
                  <a:pt x="823803" y="798394"/>
                </a:cubicBezTo>
                <a:cubicBezTo>
                  <a:pt x="837635" y="802346"/>
                  <a:pt x="851098" y="807492"/>
                  <a:pt x="864746" y="812041"/>
                </a:cubicBezTo>
                <a:cubicBezTo>
                  <a:pt x="910239" y="807492"/>
                  <a:pt x="956675" y="808674"/>
                  <a:pt x="1001224" y="798394"/>
                </a:cubicBezTo>
                <a:cubicBezTo>
                  <a:pt x="1017207" y="794706"/>
                  <a:pt x="1025832" y="772583"/>
                  <a:pt x="1042167" y="771098"/>
                </a:cubicBezTo>
                <a:cubicBezTo>
                  <a:pt x="1078694" y="767777"/>
                  <a:pt x="1114955" y="780197"/>
                  <a:pt x="1151349" y="784746"/>
                </a:cubicBezTo>
                <a:cubicBezTo>
                  <a:pt x="1281595" y="914991"/>
                  <a:pt x="1194720" y="869200"/>
                  <a:pt x="1437952" y="852985"/>
                </a:cubicBezTo>
                <a:cubicBezTo>
                  <a:pt x="1451600" y="839337"/>
                  <a:pt x="1462137" y="821617"/>
                  <a:pt x="1478895" y="812041"/>
                </a:cubicBezTo>
                <a:cubicBezTo>
                  <a:pt x="1528920" y="783455"/>
                  <a:pt x="1612648" y="807189"/>
                  <a:pt x="1656316" y="812041"/>
                </a:cubicBezTo>
                <a:cubicBezTo>
                  <a:pt x="1769138" y="924866"/>
                  <a:pt x="1612642" y="751988"/>
                  <a:pt x="1710907" y="948519"/>
                </a:cubicBezTo>
                <a:cubicBezTo>
                  <a:pt x="1717341" y="961386"/>
                  <a:pt x="1737894" y="958678"/>
                  <a:pt x="1751850" y="962167"/>
                </a:cubicBezTo>
                <a:cubicBezTo>
                  <a:pt x="1774354" y="967793"/>
                  <a:pt x="1797343" y="971265"/>
                  <a:pt x="1820089" y="975814"/>
                </a:cubicBezTo>
                <a:cubicBezTo>
                  <a:pt x="1833737" y="984913"/>
                  <a:pt x="1846362" y="995774"/>
                  <a:pt x="1861033" y="1003110"/>
                </a:cubicBezTo>
                <a:cubicBezTo>
                  <a:pt x="1925292" y="1035240"/>
                  <a:pt x="1951402" y="1005401"/>
                  <a:pt x="2038453" y="1003110"/>
                </a:cubicBezTo>
                <a:cubicBezTo>
                  <a:pt x="2338635" y="995210"/>
                  <a:pt x="2638955" y="994011"/>
                  <a:pt x="2939206" y="989462"/>
                </a:cubicBezTo>
                <a:cubicBezTo>
                  <a:pt x="2948304" y="975814"/>
                  <a:pt x="2960040" y="963595"/>
                  <a:pt x="2966501" y="948519"/>
                </a:cubicBezTo>
                <a:cubicBezTo>
                  <a:pt x="2973890" y="931279"/>
                  <a:pt x="2980149" y="912685"/>
                  <a:pt x="2980149" y="893928"/>
                </a:cubicBezTo>
                <a:cubicBezTo>
                  <a:pt x="2980149" y="830031"/>
                  <a:pt x="2967227" y="787651"/>
                  <a:pt x="2952853" y="730155"/>
                </a:cubicBezTo>
                <a:cubicBezTo>
                  <a:pt x="2909918" y="143374"/>
                  <a:pt x="2975600" y="204716"/>
                  <a:pt x="2925558" y="1023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igura a mano libera 41"/>
          <p:cNvSpPr/>
          <p:nvPr/>
        </p:nvSpPr>
        <p:spPr>
          <a:xfrm>
            <a:off x="4714876" y="5875214"/>
            <a:ext cx="1562797" cy="554181"/>
          </a:xfrm>
          <a:custGeom>
            <a:avLst/>
            <a:gdLst>
              <a:gd name="connsiteX0" fmla="*/ 175146 w 1430443"/>
              <a:gd name="connsiteY0" fmla="*/ 157095 h 415220"/>
              <a:gd name="connsiteX1" fmla="*/ 216089 w 1430443"/>
              <a:gd name="connsiteY1" fmla="*/ 143448 h 415220"/>
              <a:gd name="connsiteX2" fmla="*/ 297976 w 1430443"/>
              <a:gd name="connsiteY2" fmla="*/ 102504 h 415220"/>
              <a:gd name="connsiteX3" fmla="*/ 529988 w 1430443"/>
              <a:gd name="connsiteY3" fmla="*/ 88857 h 415220"/>
              <a:gd name="connsiteX4" fmla="*/ 611874 w 1430443"/>
              <a:gd name="connsiteY4" fmla="*/ 75209 h 415220"/>
              <a:gd name="connsiteX5" fmla="*/ 652818 w 1430443"/>
              <a:gd name="connsiteY5" fmla="*/ 61561 h 415220"/>
              <a:gd name="connsiteX6" fmla="*/ 707409 w 1430443"/>
              <a:gd name="connsiteY6" fmla="*/ 47913 h 415220"/>
              <a:gd name="connsiteX7" fmla="*/ 748352 w 1430443"/>
              <a:gd name="connsiteY7" fmla="*/ 34266 h 415220"/>
              <a:gd name="connsiteX8" fmla="*/ 843886 w 1430443"/>
              <a:gd name="connsiteY8" fmla="*/ 6970 h 415220"/>
              <a:gd name="connsiteX9" fmla="*/ 1116842 w 1430443"/>
              <a:gd name="connsiteY9" fmla="*/ 20618 h 415220"/>
              <a:gd name="connsiteX10" fmla="*/ 1321558 w 1430443"/>
              <a:gd name="connsiteY10" fmla="*/ 34266 h 415220"/>
              <a:gd name="connsiteX11" fmla="*/ 1266967 w 1430443"/>
              <a:gd name="connsiteY11" fmla="*/ 129800 h 415220"/>
              <a:gd name="connsiteX12" fmla="*/ 175146 w 1430443"/>
              <a:gd name="connsiteY12" fmla="*/ 157095 h 41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0443" h="415220">
                <a:moveTo>
                  <a:pt x="175146" y="157095"/>
                </a:moveTo>
                <a:cubicBezTo>
                  <a:pt x="0" y="159370"/>
                  <a:pt x="203222" y="149881"/>
                  <a:pt x="216089" y="143448"/>
                </a:cubicBezTo>
                <a:cubicBezTo>
                  <a:pt x="253467" y="124759"/>
                  <a:pt x="255097" y="106792"/>
                  <a:pt x="297976" y="102504"/>
                </a:cubicBezTo>
                <a:cubicBezTo>
                  <a:pt x="375063" y="94795"/>
                  <a:pt x="452651" y="93406"/>
                  <a:pt x="529988" y="88857"/>
                </a:cubicBezTo>
                <a:cubicBezTo>
                  <a:pt x="557283" y="84308"/>
                  <a:pt x="584861" y="81212"/>
                  <a:pt x="611874" y="75209"/>
                </a:cubicBezTo>
                <a:cubicBezTo>
                  <a:pt x="625918" y="72088"/>
                  <a:pt x="638985" y="65513"/>
                  <a:pt x="652818" y="61561"/>
                </a:cubicBezTo>
                <a:cubicBezTo>
                  <a:pt x="670853" y="56408"/>
                  <a:pt x="689374" y="53066"/>
                  <a:pt x="707409" y="47913"/>
                </a:cubicBezTo>
                <a:cubicBezTo>
                  <a:pt x="721241" y="43961"/>
                  <a:pt x="734520" y="38218"/>
                  <a:pt x="748352" y="34266"/>
                </a:cubicBezTo>
                <a:cubicBezTo>
                  <a:pt x="868283" y="0"/>
                  <a:pt x="745739" y="39686"/>
                  <a:pt x="843886" y="6970"/>
                </a:cubicBezTo>
                <a:lnTo>
                  <a:pt x="1116842" y="20618"/>
                </a:lnTo>
                <a:cubicBezTo>
                  <a:pt x="1185121" y="24520"/>
                  <a:pt x="1260388" y="3681"/>
                  <a:pt x="1321558" y="34266"/>
                </a:cubicBezTo>
                <a:cubicBezTo>
                  <a:pt x="1430443" y="88708"/>
                  <a:pt x="1269230" y="129046"/>
                  <a:pt x="1266967" y="129800"/>
                </a:cubicBezTo>
                <a:cubicBezTo>
                  <a:pt x="981547" y="415220"/>
                  <a:pt x="350292" y="154820"/>
                  <a:pt x="175146" y="15709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Immagine 42" descr="simp2006_homerarmscrossed_f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14678" y="5429264"/>
            <a:ext cx="457733" cy="571504"/>
          </a:xfrm>
          <a:prstGeom prst="rect">
            <a:avLst/>
          </a:prstGeom>
        </p:spPr>
      </p:pic>
      <p:pic>
        <p:nvPicPr>
          <p:cNvPr id="44" name="Immagine 43" descr="albero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76" y="3214686"/>
            <a:ext cx="515602" cy="438141"/>
          </a:xfrm>
          <a:prstGeom prst="rect">
            <a:avLst/>
          </a:prstGeom>
        </p:spPr>
      </p:pic>
      <p:pic>
        <p:nvPicPr>
          <p:cNvPr id="45" name="Immagine 44" descr="albero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398" y="3000372"/>
            <a:ext cx="515602" cy="43814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5" grpId="0" animBg="1"/>
      <p:bldP spid="26" grpId="0" animBg="1"/>
      <p:bldP spid="29" grpId="0" animBg="1"/>
      <p:bldP spid="41" grpId="1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49"/>
            <a:ext cx="450056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torta.jpg"/>
          <p:cNvPicPr>
            <a:picLocks noChangeAspect="1"/>
          </p:cNvPicPr>
          <p:nvPr/>
        </p:nvPicPr>
        <p:blipFill>
          <a:blip r:embed="rId4"/>
          <a:srcRect t="7412" b="7969"/>
          <a:stretch>
            <a:fillRect/>
          </a:stretch>
        </p:blipFill>
        <p:spPr>
          <a:xfrm>
            <a:off x="4643438" y="214290"/>
            <a:ext cx="4500562" cy="28574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68403"/>
            <a:ext cx="4643437" cy="36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00034" y="571480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u="sng" dirty="0">
                <a:latin typeface="Ubuntu" panose="020B0504030602030204" pitchFamily="34" charset="0"/>
              </a:rPr>
              <a:t>TELL</a:t>
            </a:r>
          </a:p>
          <a:p>
            <a:pPr algn="ctr"/>
            <a:r>
              <a:rPr lang="it-IT" sz="1600" dirty="0">
                <a:latin typeface="Ubuntu" panose="020B0504030602030204" pitchFamily="34" charset="0"/>
              </a:rPr>
              <a:t> </a:t>
            </a:r>
            <a:r>
              <a:rPr lang="en-US" sz="1600" dirty="0">
                <a:latin typeface="Ubuntu" panose="020B0504030602030204" pitchFamily="34" charset="0"/>
              </a:rPr>
              <a:t>It is a type of archaeological site.</a:t>
            </a:r>
          </a:p>
          <a:p>
            <a:pPr algn="ctr"/>
            <a:r>
              <a:rPr lang="en-US" sz="1600" dirty="0">
                <a:latin typeface="Ubuntu" panose="020B0504030602030204" pitchFamily="34" charset="0"/>
              </a:rPr>
              <a:t>  The result of the accumulation and subsequent erosion of materials deposited by human occupation over long periods of time</a:t>
            </a:r>
            <a:endParaRPr lang="it-IT" sz="1600" dirty="0">
              <a:latin typeface="Ubuntu" panose="020B0504030602030204" pitchFamily="34" charset="0"/>
            </a:endParaRPr>
          </a:p>
        </p:txBody>
      </p:sp>
      <p:sp>
        <p:nvSpPr>
          <p:cNvPr id="5" name="Pergamena 2 4"/>
          <p:cNvSpPr/>
          <p:nvPr/>
        </p:nvSpPr>
        <p:spPr>
          <a:xfrm>
            <a:off x="0" y="0"/>
            <a:ext cx="4429124" cy="307183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072066" y="3214686"/>
            <a:ext cx="37147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u="sng" dirty="0">
                <a:latin typeface="Eurostile" pitchFamily="34" charset="0"/>
              </a:rPr>
              <a:t>TELL</a:t>
            </a:r>
          </a:p>
          <a:p>
            <a:pPr algn="ctr"/>
            <a:endParaRPr lang="it-IT" dirty="0">
              <a:latin typeface="Eurostile" pitchFamily="34" charset="0"/>
            </a:endParaRPr>
          </a:p>
          <a:p>
            <a:pPr algn="ctr"/>
            <a:r>
              <a:rPr lang="it-IT" dirty="0" err="1">
                <a:latin typeface="Eurostile" pitchFamily="34" charset="0"/>
              </a:rPr>
              <a:t>View</a:t>
            </a:r>
            <a:r>
              <a:rPr lang="it-IT" dirty="0">
                <a:latin typeface="Eurostile" pitchFamily="34" charset="0"/>
              </a:rPr>
              <a:t> in </a:t>
            </a:r>
            <a:r>
              <a:rPr lang="it-IT" dirty="0" err="1">
                <a:latin typeface="Eurostile" pitchFamily="34" charset="0"/>
              </a:rPr>
              <a:t>section</a:t>
            </a:r>
            <a:endParaRPr lang="it-IT" dirty="0">
              <a:latin typeface="Eurostile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1643042" y="4214818"/>
            <a:ext cx="3000396" cy="2000264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villa zingarett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57752" cy="35718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7" name="Picture 3" descr="77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 rot="5400000">
            <a:off x="5237174" y="-379422"/>
            <a:ext cx="3571878" cy="433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ngo basil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571876"/>
            <a:ext cx="4857752" cy="3286124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4857752" y="378619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dirty="0">
                <a:latin typeface="Eurostile" pitchFamily="34" charset="0"/>
              </a:rPr>
              <a:t>LA VILLA ROMANA CON I MOSAICI</a:t>
            </a:r>
          </a:p>
          <a:p>
            <a:pPr marL="342900" indent="-342900"/>
            <a:r>
              <a:rPr lang="it-IT" b="1" dirty="0">
                <a:latin typeface="Eurostile" pitchFamily="34" charset="0"/>
              </a:rPr>
              <a:t> I SECOLO DOPO CRISTO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857752" y="457200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it-IT" dirty="0">
                <a:latin typeface="Eurostile" pitchFamily="34" charset="0"/>
              </a:rPr>
              <a:t>I GOTI, TOTILA E L’ACCAMPAMENTO</a:t>
            </a:r>
          </a:p>
          <a:p>
            <a:pPr marL="342900" indent="-342900"/>
            <a:r>
              <a:rPr lang="it-IT" b="1" dirty="0">
                <a:latin typeface="Eurostile" pitchFamily="34" charset="0"/>
              </a:rPr>
              <a:t>530 – 553  DOPO CRISTO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857752" y="528638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3"/>
            </a:pPr>
            <a:r>
              <a:rPr lang="it-IT" dirty="0">
                <a:latin typeface="Eurostile" pitchFamily="34" charset="0"/>
              </a:rPr>
              <a:t>      LA CHIESA LONGOBARDA </a:t>
            </a:r>
          </a:p>
          <a:p>
            <a:pPr marL="342900" indent="-342900"/>
            <a:r>
              <a:rPr lang="it-IT" b="1" dirty="0">
                <a:latin typeface="Eurostile" pitchFamily="34" charset="0"/>
              </a:rPr>
              <a:t>700 – 900  DOPO CRISTO</a:t>
            </a:r>
          </a:p>
        </p:txBody>
      </p:sp>
      <p:sp>
        <p:nvSpPr>
          <p:cNvPr id="10" name="Ovale 9"/>
          <p:cNvSpPr/>
          <p:nvPr/>
        </p:nvSpPr>
        <p:spPr>
          <a:xfrm>
            <a:off x="714348" y="1142984"/>
            <a:ext cx="1143008" cy="1071570"/>
          </a:xfrm>
          <a:prstGeom prst="ellipse">
            <a:avLst/>
          </a:prstGeom>
          <a:solidFill>
            <a:srgbClr val="C0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5929322" y="928670"/>
            <a:ext cx="2071702" cy="2000264"/>
          </a:xfrm>
          <a:prstGeom prst="ellipse">
            <a:avLst/>
          </a:prstGeom>
          <a:solidFill>
            <a:srgbClr val="C0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674" name="Picture 2" descr="http://fabrizio.zellini.org/foto/photos/Campagna/Pastore.jpg"/>
          <p:cNvPicPr>
            <a:picLocks noChangeAspect="1" noChangeArrowheads="1"/>
          </p:cNvPicPr>
          <p:nvPr/>
        </p:nvPicPr>
        <p:blipFill>
          <a:blip r:embed="rId6" cstate="print"/>
          <a:srcRect r="19251"/>
          <a:stretch>
            <a:fillRect/>
          </a:stretch>
        </p:blipFill>
        <p:spPr bwMode="auto">
          <a:xfrm>
            <a:off x="4857752" y="3571876"/>
            <a:ext cx="4643469" cy="3286124"/>
          </a:xfrm>
          <a:prstGeom prst="rect">
            <a:avLst/>
          </a:prstGeom>
          <a:noFill/>
        </p:spPr>
      </p:pic>
      <p:pic>
        <p:nvPicPr>
          <p:cNvPr id="28678" name="Picture 6" descr="http://img.alibaba.com/photo/105914572/Tractor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214794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orta.jpg"/>
          <p:cNvPicPr>
            <a:picLocks noChangeAspect="1"/>
          </p:cNvPicPr>
          <p:nvPr/>
        </p:nvPicPr>
        <p:blipFill>
          <a:blip r:embed="rId3"/>
          <a:srcRect l="5600" t="4478" b="7462"/>
          <a:stretch>
            <a:fillRect/>
          </a:stretch>
        </p:blipFill>
        <p:spPr>
          <a:xfrm>
            <a:off x="500034" y="2428844"/>
            <a:ext cx="6021761" cy="4429156"/>
          </a:xfrm>
          <a:prstGeom prst="rect">
            <a:avLst/>
          </a:prstGeom>
        </p:spPr>
      </p:pic>
      <p:pic>
        <p:nvPicPr>
          <p:cNvPr id="3" name="Immagine 2" descr="1843_simps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70526">
            <a:off x="691932" y="974014"/>
            <a:ext cx="2045095" cy="212184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357554" y="785794"/>
            <a:ext cx="5286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Ubuntu" panose="020B0504030602030204" pitchFamily="34" charset="0"/>
              </a:rPr>
              <a:t>STRATIGRAPHIC SUCCESSION</a:t>
            </a:r>
          </a:p>
        </p:txBody>
      </p:sp>
      <p:sp>
        <p:nvSpPr>
          <p:cNvPr id="5" name="Freccia a sinistra 4"/>
          <p:cNvSpPr/>
          <p:nvPr/>
        </p:nvSpPr>
        <p:spPr>
          <a:xfrm>
            <a:off x="5000628" y="2928934"/>
            <a:ext cx="2428892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5715008" y="3643314"/>
            <a:ext cx="1714512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/>
          <p:cNvSpPr/>
          <p:nvPr/>
        </p:nvSpPr>
        <p:spPr>
          <a:xfrm>
            <a:off x="5572132" y="4357694"/>
            <a:ext cx="185738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/>
          <p:cNvSpPr/>
          <p:nvPr/>
        </p:nvSpPr>
        <p:spPr>
          <a:xfrm>
            <a:off x="5500694" y="5000636"/>
            <a:ext cx="1928826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sinistra 8"/>
          <p:cNvSpPr/>
          <p:nvPr/>
        </p:nvSpPr>
        <p:spPr>
          <a:xfrm>
            <a:off x="4714876" y="5715016"/>
            <a:ext cx="271464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Gallone 16"/>
          <p:cNvSpPr/>
          <p:nvPr/>
        </p:nvSpPr>
        <p:spPr>
          <a:xfrm rot="5400000">
            <a:off x="7893867" y="5322107"/>
            <a:ext cx="785818" cy="8572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Gallone 17"/>
          <p:cNvSpPr/>
          <p:nvPr/>
        </p:nvSpPr>
        <p:spPr>
          <a:xfrm rot="5400000">
            <a:off x="7893867" y="4464851"/>
            <a:ext cx="785818" cy="8572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Gallone 18"/>
          <p:cNvSpPr/>
          <p:nvPr/>
        </p:nvSpPr>
        <p:spPr>
          <a:xfrm rot="5400000">
            <a:off x="7893867" y="3607595"/>
            <a:ext cx="785818" cy="8572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Gallone 19"/>
          <p:cNvSpPr/>
          <p:nvPr/>
        </p:nvSpPr>
        <p:spPr>
          <a:xfrm rot="5400000">
            <a:off x="7893867" y="2750339"/>
            <a:ext cx="785818" cy="8572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albero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77856"/>
            <a:ext cx="2071702" cy="1760460"/>
          </a:xfrm>
          <a:prstGeom prst="rect">
            <a:avLst/>
          </a:prstGeom>
        </p:spPr>
      </p:pic>
      <p:pic>
        <p:nvPicPr>
          <p:cNvPr id="2" name="Immagine 1" descr="fetta-di-torta-dolce_19-138822.jpg"/>
          <p:cNvPicPr>
            <a:picLocks noChangeAspect="1"/>
          </p:cNvPicPr>
          <p:nvPr/>
        </p:nvPicPr>
        <p:blipFill>
          <a:blip r:embed="rId4"/>
          <a:srcRect l="7189" t="4573" r="6549"/>
          <a:stretch>
            <a:fillRect/>
          </a:stretch>
        </p:blipFill>
        <p:spPr>
          <a:xfrm>
            <a:off x="0" y="1285860"/>
            <a:ext cx="5143536" cy="4471986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>
            <a:off x="0" y="5786454"/>
            <a:ext cx="9144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 descr="simp2006_homerarmscrossed_f.jpg"/>
          <p:cNvPicPr>
            <a:picLocks noChangeAspect="1"/>
          </p:cNvPicPr>
          <p:nvPr/>
        </p:nvPicPr>
        <p:blipFill>
          <a:blip r:embed="rId5"/>
          <a:srcRect l="19663" r="28802" b="5511"/>
          <a:stretch>
            <a:fillRect/>
          </a:stretch>
        </p:blipFill>
        <p:spPr>
          <a:xfrm>
            <a:off x="1643042" y="1071546"/>
            <a:ext cx="794844" cy="181958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14282" y="142852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buntu" panose="020B0504030602030204" pitchFamily="34" charset="0"/>
              </a:rPr>
              <a:t> STRATIGRAPHIC SUCCESSION</a:t>
            </a: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4071934" y="2000240"/>
            <a:ext cx="1000132" cy="92869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286248" y="5000636"/>
            <a:ext cx="857256" cy="64294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5286380" y="1928802"/>
            <a:ext cx="3643338" cy="3714776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igura a mano libera 15"/>
          <p:cNvSpPr/>
          <p:nvPr/>
        </p:nvSpPr>
        <p:spPr>
          <a:xfrm>
            <a:off x="6000760" y="2214555"/>
            <a:ext cx="2897580" cy="354974"/>
          </a:xfrm>
          <a:custGeom>
            <a:avLst/>
            <a:gdLst>
              <a:gd name="connsiteX0" fmla="*/ 0 w 3330053"/>
              <a:gd name="connsiteY0" fmla="*/ 182312 h 322539"/>
              <a:gd name="connsiteX1" fmla="*/ 54591 w 3330053"/>
              <a:gd name="connsiteY1" fmla="*/ 168665 h 322539"/>
              <a:gd name="connsiteX2" fmla="*/ 122829 w 3330053"/>
              <a:gd name="connsiteY2" fmla="*/ 127721 h 322539"/>
              <a:gd name="connsiteX3" fmla="*/ 177420 w 3330053"/>
              <a:gd name="connsiteY3" fmla="*/ 100426 h 322539"/>
              <a:gd name="connsiteX4" fmla="*/ 272955 w 3330053"/>
              <a:gd name="connsiteY4" fmla="*/ 73130 h 322539"/>
              <a:gd name="connsiteX5" fmla="*/ 313898 w 3330053"/>
              <a:gd name="connsiteY5" fmla="*/ 59483 h 322539"/>
              <a:gd name="connsiteX6" fmla="*/ 354841 w 3330053"/>
              <a:gd name="connsiteY6" fmla="*/ 32187 h 322539"/>
              <a:gd name="connsiteX7" fmla="*/ 423080 w 3330053"/>
              <a:gd name="connsiteY7" fmla="*/ 18539 h 322539"/>
              <a:gd name="connsiteX8" fmla="*/ 477671 w 3330053"/>
              <a:gd name="connsiteY8" fmla="*/ 4892 h 322539"/>
              <a:gd name="connsiteX9" fmla="*/ 696035 w 3330053"/>
              <a:gd name="connsiteY9" fmla="*/ 59483 h 322539"/>
              <a:gd name="connsiteX10" fmla="*/ 777922 w 3330053"/>
              <a:gd name="connsiteY10" fmla="*/ 86778 h 322539"/>
              <a:gd name="connsiteX11" fmla="*/ 805217 w 3330053"/>
              <a:gd name="connsiteY11" fmla="*/ 127721 h 322539"/>
              <a:gd name="connsiteX12" fmla="*/ 846161 w 3330053"/>
              <a:gd name="connsiteY12" fmla="*/ 141369 h 322539"/>
              <a:gd name="connsiteX13" fmla="*/ 941695 w 3330053"/>
              <a:gd name="connsiteY13" fmla="*/ 155017 h 322539"/>
              <a:gd name="connsiteX14" fmla="*/ 1241946 w 3330053"/>
              <a:gd name="connsiteY14" fmla="*/ 182312 h 322539"/>
              <a:gd name="connsiteX15" fmla="*/ 1624083 w 3330053"/>
              <a:gd name="connsiteY15" fmla="*/ 223256 h 322539"/>
              <a:gd name="connsiteX16" fmla="*/ 1705970 w 3330053"/>
              <a:gd name="connsiteY16" fmla="*/ 250551 h 322539"/>
              <a:gd name="connsiteX17" fmla="*/ 1978925 w 3330053"/>
              <a:gd name="connsiteY17" fmla="*/ 291495 h 322539"/>
              <a:gd name="connsiteX18" fmla="*/ 2019868 w 3330053"/>
              <a:gd name="connsiteY18" fmla="*/ 318790 h 322539"/>
              <a:gd name="connsiteX19" fmla="*/ 2210937 w 3330053"/>
              <a:gd name="connsiteY19" fmla="*/ 305142 h 322539"/>
              <a:gd name="connsiteX20" fmla="*/ 2333767 w 3330053"/>
              <a:gd name="connsiteY20" fmla="*/ 277847 h 322539"/>
              <a:gd name="connsiteX21" fmla="*/ 2374710 w 3330053"/>
              <a:gd name="connsiteY21" fmla="*/ 264199 h 322539"/>
              <a:gd name="connsiteX22" fmla="*/ 2442949 w 3330053"/>
              <a:gd name="connsiteY22" fmla="*/ 250551 h 322539"/>
              <a:gd name="connsiteX23" fmla="*/ 2524835 w 3330053"/>
              <a:gd name="connsiteY23" fmla="*/ 223256 h 322539"/>
              <a:gd name="connsiteX24" fmla="*/ 2552131 w 3330053"/>
              <a:gd name="connsiteY24" fmla="*/ 182312 h 322539"/>
              <a:gd name="connsiteX25" fmla="*/ 2606722 w 3330053"/>
              <a:gd name="connsiteY25" fmla="*/ 168665 h 322539"/>
              <a:gd name="connsiteX26" fmla="*/ 2688609 w 3330053"/>
              <a:gd name="connsiteY26" fmla="*/ 141369 h 322539"/>
              <a:gd name="connsiteX27" fmla="*/ 2906973 w 3330053"/>
              <a:gd name="connsiteY27" fmla="*/ 114074 h 322539"/>
              <a:gd name="connsiteX28" fmla="*/ 3330053 w 3330053"/>
              <a:gd name="connsiteY28" fmla="*/ 114074 h 32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30053" h="322539">
                <a:moveTo>
                  <a:pt x="0" y="182312"/>
                </a:moveTo>
                <a:cubicBezTo>
                  <a:pt x="18197" y="177763"/>
                  <a:pt x="37451" y="176283"/>
                  <a:pt x="54591" y="168665"/>
                </a:cubicBezTo>
                <a:cubicBezTo>
                  <a:pt x="78831" y="157892"/>
                  <a:pt x="99641" y="140603"/>
                  <a:pt x="122829" y="127721"/>
                </a:cubicBezTo>
                <a:cubicBezTo>
                  <a:pt x="140614" y="117841"/>
                  <a:pt x="158720" y="108440"/>
                  <a:pt x="177420" y="100426"/>
                </a:cubicBezTo>
                <a:cubicBezTo>
                  <a:pt x="210142" y="86402"/>
                  <a:pt x="238328" y="83023"/>
                  <a:pt x="272955" y="73130"/>
                </a:cubicBezTo>
                <a:cubicBezTo>
                  <a:pt x="286787" y="69178"/>
                  <a:pt x="300250" y="64032"/>
                  <a:pt x="313898" y="59483"/>
                </a:cubicBezTo>
                <a:cubicBezTo>
                  <a:pt x="327546" y="50384"/>
                  <a:pt x="339483" y="37946"/>
                  <a:pt x="354841" y="32187"/>
                </a:cubicBezTo>
                <a:cubicBezTo>
                  <a:pt x="376561" y="24042"/>
                  <a:pt x="400436" y="23571"/>
                  <a:pt x="423080" y="18539"/>
                </a:cubicBezTo>
                <a:cubicBezTo>
                  <a:pt x="441390" y="14470"/>
                  <a:pt x="459474" y="9441"/>
                  <a:pt x="477671" y="4892"/>
                </a:cubicBezTo>
                <a:cubicBezTo>
                  <a:pt x="782878" y="55759"/>
                  <a:pt x="547328" y="0"/>
                  <a:pt x="696035" y="59483"/>
                </a:cubicBezTo>
                <a:cubicBezTo>
                  <a:pt x="722749" y="70169"/>
                  <a:pt x="777922" y="86778"/>
                  <a:pt x="777922" y="86778"/>
                </a:cubicBezTo>
                <a:cubicBezTo>
                  <a:pt x="787020" y="100426"/>
                  <a:pt x="792409" y="117475"/>
                  <a:pt x="805217" y="127721"/>
                </a:cubicBezTo>
                <a:cubicBezTo>
                  <a:pt x="816451" y="136708"/>
                  <a:pt x="832054" y="138548"/>
                  <a:pt x="846161" y="141369"/>
                </a:cubicBezTo>
                <a:cubicBezTo>
                  <a:pt x="877704" y="147678"/>
                  <a:pt x="909809" y="150765"/>
                  <a:pt x="941695" y="155017"/>
                </a:cubicBezTo>
                <a:cubicBezTo>
                  <a:pt x="1091011" y="174926"/>
                  <a:pt x="1054726" y="168940"/>
                  <a:pt x="1241946" y="182312"/>
                </a:cubicBezTo>
                <a:cubicBezTo>
                  <a:pt x="1458843" y="225692"/>
                  <a:pt x="1332101" y="207035"/>
                  <a:pt x="1624083" y="223256"/>
                </a:cubicBezTo>
                <a:cubicBezTo>
                  <a:pt x="1651379" y="232354"/>
                  <a:pt x="1678057" y="243573"/>
                  <a:pt x="1705970" y="250551"/>
                </a:cubicBezTo>
                <a:cubicBezTo>
                  <a:pt x="1826847" y="280770"/>
                  <a:pt x="1855838" y="279186"/>
                  <a:pt x="1978925" y="291495"/>
                </a:cubicBezTo>
                <a:cubicBezTo>
                  <a:pt x="1992573" y="300593"/>
                  <a:pt x="2003494" y="317827"/>
                  <a:pt x="2019868" y="318790"/>
                </a:cubicBezTo>
                <a:cubicBezTo>
                  <a:pt x="2083610" y="322539"/>
                  <a:pt x="2147436" y="311826"/>
                  <a:pt x="2210937" y="305142"/>
                </a:cubicBezTo>
                <a:cubicBezTo>
                  <a:pt x="2233224" y="302796"/>
                  <a:pt x="2308702" y="285009"/>
                  <a:pt x="2333767" y="277847"/>
                </a:cubicBezTo>
                <a:cubicBezTo>
                  <a:pt x="2347599" y="273895"/>
                  <a:pt x="2360754" y="267688"/>
                  <a:pt x="2374710" y="264199"/>
                </a:cubicBezTo>
                <a:cubicBezTo>
                  <a:pt x="2397214" y="258573"/>
                  <a:pt x="2420570" y="256654"/>
                  <a:pt x="2442949" y="250551"/>
                </a:cubicBezTo>
                <a:cubicBezTo>
                  <a:pt x="2470707" y="242981"/>
                  <a:pt x="2524835" y="223256"/>
                  <a:pt x="2524835" y="223256"/>
                </a:cubicBezTo>
                <a:cubicBezTo>
                  <a:pt x="2533934" y="209608"/>
                  <a:pt x="2538483" y="191411"/>
                  <a:pt x="2552131" y="182312"/>
                </a:cubicBezTo>
                <a:cubicBezTo>
                  <a:pt x="2567738" y="171908"/>
                  <a:pt x="2588756" y="174055"/>
                  <a:pt x="2606722" y="168665"/>
                </a:cubicBezTo>
                <a:cubicBezTo>
                  <a:pt x="2634281" y="160397"/>
                  <a:pt x="2661313" y="150468"/>
                  <a:pt x="2688609" y="141369"/>
                </a:cubicBezTo>
                <a:cubicBezTo>
                  <a:pt x="2777709" y="111668"/>
                  <a:pt x="2748662" y="117672"/>
                  <a:pt x="2906973" y="114074"/>
                </a:cubicBezTo>
                <a:cubicBezTo>
                  <a:pt x="3047963" y="110870"/>
                  <a:pt x="3189026" y="114074"/>
                  <a:pt x="3330053" y="114074"/>
                </a:cubicBez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" name="Figura a mano libera 17"/>
          <p:cNvSpPr/>
          <p:nvPr/>
        </p:nvSpPr>
        <p:spPr>
          <a:xfrm>
            <a:off x="6000760" y="4286256"/>
            <a:ext cx="2911228" cy="94674"/>
          </a:xfrm>
          <a:custGeom>
            <a:avLst/>
            <a:gdLst>
              <a:gd name="connsiteX0" fmla="*/ 0 w 3330054"/>
              <a:gd name="connsiteY0" fmla="*/ 81887 h 95534"/>
              <a:gd name="connsiteX1" fmla="*/ 204717 w 3330054"/>
              <a:gd name="connsiteY1" fmla="*/ 68239 h 95534"/>
              <a:gd name="connsiteX2" fmla="*/ 286603 w 3330054"/>
              <a:gd name="connsiteY2" fmla="*/ 40943 h 95534"/>
              <a:gd name="connsiteX3" fmla="*/ 327547 w 3330054"/>
              <a:gd name="connsiteY3" fmla="*/ 27296 h 95534"/>
              <a:gd name="connsiteX4" fmla="*/ 368490 w 3330054"/>
              <a:gd name="connsiteY4" fmla="*/ 13648 h 95534"/>
              <a:gd name="connsiteX5" fmla="*/ 477672 w 3330054"/>
              <a:gd name="connsiteY5" fmla="*/ 0 h 95534"/>
              <a:gd name="connsiteX6" fmla="*/ 818866 w 3330054"/>
              <a:gd name="connsiteY6" fmla="*/ 13648 h 95534"/>
              <a:gd name="connsiteX7" fmla="*/ 900753 w 3330054"/>
              <a:gd name="connsiteY7" fmla="*/ 27296 h 95534"/>
              <a:gd name="connsiteX8" fmla="*/ 1037230 w 3330054"/>
              <a:gd name="connsiteY8" fmla="*/ 40943 h 95534"/>
              <a:gd name="connsiteX9" fmla="*/ 1310185 w 3330054"/>
              <a:gd name="connsiteY9" fmla="*/ 54591 h 95534"/>
              <a:gd name="connsiteX10" fmla="*/ 1583141 w 3330054"/>
              <a:gd name="connsiteY10" fmla="*/ 95534 h 95534"/>
              <a:gd name="connsiteX11" fmla="*/ 1869744 w 3330054"/>
              <a:gd name="connsiteY11" fmla="*/ 81887 h 95534"/>
              <a:gd name="connsiteX12" fmla="*/ 1910687 w 3330054"/>
              <a:gd name="connsiteY12" fmla="*/ 68239 h 95534"/>
              <a:gd name="connsiteX13" fmla="*/ 2129051 w 3330054"/>
              <a:gd name="connsiteY13" fmla="*/ 54591 h 95534"/>
              <a:gd name="connsiteX14" fmla="*/ 2306472 w 3330054"/>
              <a:gd name="connsiteY14" fmla="*/ 40943 h 95534"/>
              <a:gd name="connsiteX15" fmla="*/ 2388359 w 3330054"/>
              <a:gd name="connsiteY15" fmla="*/ 27296 h 95534"/>
              <a:gd name="connsiteX16" fmla="*/ 2442950 w 3330054"/>
              <a:gd name="connsiteY16" fmla="*/ 13648 h 95534"/>
              <a:gd name="connsiteX17" fmla="*/ 2511188 w 3330054"/>
              <a:gd name="connsiteY17" fmla="*/ 0 h 95534"/>
              <a:gd name="connsiteX18" fmla="*/ 2961565 w 3330054"/>
              <a:gd name="connsiteY18" fmla="*/ 13648 h 95534"/>
              <a:gd name="connsiteX19" fmla="*/ 3002508 w 3330054"/>
              <a:gd name="connsiteY19" fmla="*/ 27296 h 95534"/>
              <a:gd name="connsiteX20" fmla="*/ 3330054 w 3330054"/>
              <a:gd name="connsiteY20" fmla="*/ 27296 h 9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30054" h="95534">
                <a:moveTo>
                  <a:pt x="0" y="81887"/>
                </a:moveTo>
                <a:cubicBezTo>
                  <a:pt x="68239" y="77338"/>
                  <a:pt x="137014" y="77911"/>
                  <a:pt x="204717" y="68239"/>
                </a:cubicBezTo>
                <a:cubicBezTo>
                  <a:pt x="233200" y="64170"/>
                  <a:pt x="259308" y="50041"/>
                  <a:pt x="286603" y="40943"/>
                </a:cubicBezTo>
                <a:lnTo>
                  <a:pt x="327547" y="27296"/>
                </a:lnTo>
                <a:cubicBezTo>
                  <a:pt x="341195" y="22747"/>
                  <a:pt x="354215" y="15432"/>
                  <a:pt x="368490" y="13648"/>
                </a:cubicBezTo>
                <a:lnTo>
                  <a:pt x="477672" y="0"/>
                </a:lnTo>
                <a:cubicBezTo>
                  <a:pt x="591403" y="4549"/>
                  <a:pt x="705280" y="6320"/>
                  <a:pt x="818866" y="13648"/>
                </a:cubicBezTo>
                <a:cubicBezTo>
                  <a:pt x="846481" y="15430"/>
                  <a:pt x="873294" y="23864"/>
                  <a:pt x="900753" y="27296"/>
                </a:cubicBezTo>
                <a:cubicBezTo>
                  <a:pt x="946119" y="32967"/>
                  <a:pt x="991612" y="37902"/>
                  <a:pt x="1037230" y="40943"/>
                </a:cubicBezTo>
                <a:cubicBezTo>
                  <a:pt x="1128127" y="47003"/>
                  <a:pt x="1219200" y="50042"/>
                  <a:pt x="1310185" y="54591"/>
                </a:cubicBezTo>
                <a:cubicBezTo>
                  <a:pt x="1510137" y="87917"/>
                  <a:pt x="1419042" y="75023"/>
                  <a:pt x="1583141" y="95534"/>
                </a:cubicBezTo>
                <a:cubicBezTo>
                  <a:pt x="1678675" y="90985"/>
                  <a:pt x="1774432" y="89830"/>
                  <a:pt x="1869744" y="81887"/>
                </a:cubicBezTo>
                <a:cubicBezTo>
                  <a:pt x="1884080" y="80692"/>
                  <a:pt x="1896380" y="69745"/>
                  <a:pt x="1910687" y="68239"/>
                </a:cubicBezTo>
                <a:cubicBezTo>
                  <a:pt x="1983216" y="60604"/>
                  <a:pt x="2056294" y="59609"/>
                  <a:pt x="2129051" y="54591"/>
                </a:cubicBezTo>
                <a:lnTo>
                  <a:pt x="2306472" y="40943"/>
                </a:lnTo>
                <a:cubicBezTo>
                  <a:pt x="2333768" y="36394"/>
                  <a:pt x="2361224" y="32723"/>
                  <a:pt x="2388359" y="27296"/>
                </a:cubicBezTo>
                <a:cubicBezTo>
                  <a:pt x="2406752" y="23618"/>
                  <a:pt x="2424640" y="17717"/>
                  <a:pt x="2442950" y="13648"/>
                </a:cubicBezTo>
                <a:cubicBezTo>
                  <a:pt x="2465594" y="8616"/>
                  <a:pt x="2488442" y="4549"/>
                  <a:pt x="2511188" y="0"/>
                </a:cubicBezTo>
                <a:cubicBezTo>
                  <a:pt x="2661314" y="4549"/>
                  <a:pt x="2811602" y="5317"/>
                  <a:pt x="2961565" y="13648"/>
                </a:cubicBezTo>
                <a:cubicBezTo>
                  <a:pt x="2975929" y="14446"/>
                  <a:pt x="2988132" y="26764"/>
                  <a:pt x="3002508" y="27296"/>
                </a:cubicBezTo>
                <a:cubicBezTo>
                  <a:pt x="3111615" y="31337"/>
                  <a:pt x="3220872" y="27296"/>
                  <a:pt x="3330054" y="27296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igura a mano libera 18"/>
          <p:cNvSpPr/>
          <p:nvPr/>
        </p:nvSpPr>
        <p:spPr>
          <a:xfrm>
            <a:off x="6000760" y="5214950"/>
            <a:ext cx="2897580" cy="231245"/>
          </a:xfrm>
          <a:custGeom>
            <a:avLst/>
            <a:gdLst>
              <a:gd name="connsiteX0" fmla="*/ 0 w 3316406"/>
              <a:gd name="connsiteY0" fmla="*/ 0 h 205455"/>
              <a:gd name="connsiteX1" fmla="*/ 423081 w 3316406"/>
              <a:gd name="connsiteY1" fmla="*/ 13648 h 205455"/>
              <a:gd name="connsiteX2" fmla="*/ 464024 w 3316406"/>
              <a:gd name="connsiteY2" fmla="*/ 27296 h 205455"/>
              <a:gd name="connsiteX3" fmla="*/ 709684 w 3316406"/>
              <a:gd name="connsiteY3" fmla="*/ 54591 h 205455"/>
              <a:gd name="connsiteX4" fmla="*/ 1091821 w 3316406"/>
              <a:gd name="connsiteY4" fmla="*/ 81887 h 205455"/>
              <a:gd name="connsiteX5" fmla="*/ 1160060 w 3316406"/>
              <a:gd name="connsiteY5" fmla="*/ 95535 h 205455"/>
              <a:gd name="connsiteX6" fmla="*/ 2483893 w 3316406"/>
              <a:gd name="connsiteY6" fmla="*/ 95535 h 205455"/>
              <a:gd name="connsiteX7" fmla="*/ 2538484 w 3316406"/>
              <a:gd name="connsiteY7" fmla="*/ 109182 h 205455"/>
              <a:gd name="connsiteX8" fmla="*/ 2606723 w 3316406"/>
              <a:gd name="connsiteY8" fmla="*/ 122830 h 205455"/>
              <a:gd name="connsiteX9" fmla="*/ 2715905 w 3316406"/>
              <a:gd name="connsiteY9" fmla="*/ 150126 h 205455"/>
              <a:gd name="connsiteX10" fmla="*/ 3138985 w 3316406"/>
              <a:gd name="connsiteY10" fmla="*/ 177421 h 205455"/>
              <a:gd name="connsiteX11" fmla="*/ 3316406 w 3316406"/>
              <a:gd name="connsiteY11" fmla="*/ 191069 h 20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6406" h="205455">
                <a:moveTo>
                  <a:pt x="0" y="0"/>
                </a:moveTo>
                <a:cubicBezTo>
                  <a:pt x="141027" y="4549"/>
                  <a:pt x="282224" y="5362"/>
                  <a:pt x="423081" y="13648"/>
                </a:cubicBezTo>
                <a:cubicBezTo>
                  <a:pt x="437442" y="14493"/>
                  <a:pt x="449783" y="25262"/>
                  <a:pt x="464024" y="27296"/>
                </a:cubicBezTo>
                <a:cubicBezTo>
                  <a:pt x="545587" y="38948"/>
                  <a:pt x="709684" y="54591"/>
                  <a:pt x="709684" y="54591"/>
                </a:cubicBezTo>
                <a:cubicBezTo>
                  <a:pt x="863102" y="105732"/>
                  <a:pt x="700696" y="55812"/>
                  <a:pt x="1091821" y="81887"/>
                </a:cubicBezTo>
                <a:cubicBezTo>
                  <a:pt x="1114966" y="83430"/>
                  <a:pt x="1137314" y="90986"/>
                  <a:pt x="1160060" y="95535"/>
                </a:cubicBezTo>
                <a:cubicBezTo>
                  <a:pt x="1780982" y="82599"/>
                  <a:pt x="1859222" y="71963"/>
                  <a:pt x="2483893" y="95535"/>
                </a:cubicBezTo>
                <a:cubicBezTo>
                  <a:pt x="2502637" y="96242"/>
                  <a:pt x="2520174" y="105113"/>
                  <a:pt x="2538484" y="109182"/>
                </a:cubicBezTo>
                <a:cubicBezTo>
                  <a:pt x="2561128" y="114214"/>
                  <a:pt x="2584120" y="117614"/>
                  <a:pt x="2606723" y="122830"/>
                </a:cubicBezTo>
                <a:cubicBezTo>
                  <a:pt x="2643276" y="131266"/>
                  <a:pt x="2678577" y="146393"/>
                  <a:pt x="2715905" y="150126"/>
                </a:cubicBezTo>
                <a:cubicBezTo>
                  <a:pt x="2947550" y="173289"/>
                  <a:pt x="2806715" y="161598"/>
                  <a:pt x="3138985" y="177421"/>
                </a:cubicBezTo>
                <a:cubicBezTo>
                  <a:pt x="3223087" y="205455"/>
                  <a:pt x="3165543" y="191069"/>
                  <a:pt x="3316406" y="191069"/>
                </a:cubicBez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igura a mano libera 19"/>
          <p:cNvSpPr/>
          <p:nvPr/>
        </p:nvSpPr>
        <p:spPr>
          <a:xfrm>
            <a:off x="6000760" y="3357562"/>
            <a:ext cx="2897580" cy="264878"/>
          </a:xfrm>
          <a:custGeom>
            <a:avLst/>
            <a:gdLst>
              <a:gd name="connsiteX0" fmla="*/ 0 w 3302758"/>
              <a:gd name="connsiteY0" fmla="*/ 13648 h 265092"/>
              <a:gd name="connsiteX1" fmla="*/ 150125 w 3302758"/>
              <a:gd name="connsiteY1" fmla="*/ 0 h 265092"/>
              <a:gd name="connsiteX2" fmla="*/ 518615 w 3302758"/>
              <a:gd name="connsiteY2" fmla="*/ 27296 h 265092"/>
              <a:gd name="connsiteX3" fmla="*/ 614149 w 3302758"/>
              <a:gd name="connsiteY3" fmla="*/ 54591 h 265092"/>
              <a:gd name="connsiteX4" fmla="*/ 696036 w 3302758"/>
              <a:gd name="connsiteY4" fmla="*/ 136478 h 265092"/>
              <a:gd name="connsiteX5" fmla="*/ 777922 w 3302758"/>
              <a:gd name="connsiteY5" fmla="*/ 191069 h 265092"/>
              <a:gd name="connsiteX6" fmla="*/ 887105 w 3302758"/>
              <a:gd name="connsiteY6" fmla="*/ 259308 h 265092"/>
              <a:gd name="connsiteX7" fmla="*/ 1419367 w 3302758"/>
              <a:gd name="connsiteY7" fmla="*/ 245660 h 265092"/>
              <a:gd name="connsiteX8" fmla="*/ 1665027 w 3302758"/>
              <a:gd name="connsiteY8" fmla="*/ 218364 h 265092"/>
              <a:gd name="connsiteX9" fmla="*/ 1856096 w 3302758"/>
              <a:gd name="connsiteY9" fmla="*/ 204717 h 265092"/>
              <a:gd name="connsiteX10" fmla="*/ 1992573 w 3302758"/>
              <a:gd name="connsiteY10" fmla="*/ 191069 h 265092"/>
              <a:gd name="connsiteX11" fmla="*/ 2047164 w 3302758"/>
              <a:gd name="connsiteY11" fmla="*/ 163773 h 265092"/>
              <a:gd name="connsiteX12" fmla="*/ 2129051 w 3302758"/>
              <a:gd name="connsiteY12" fmla="*/ 122830 h 265092"/>
              <a:gd name="connsiteX13" fmla="*/ 2238233 w 3302758"/>
              <a:gd name="connsiteY13" fmla="*/ 109182 h 265092"/>
              <a:gd name="connsiteX14" fmla="*/ 2442949 w 3302758"/>
              <a:gd name="connsiteY14" fmla="*/ 109182 h 265092"/>
              <a:gd name="connsiteX15" fmla="*/ 2483893 w 3302758"/>
              <a:gd name="connsiteY15" fmla="*/ 122830 h 265092"/>
              <a:gd name="connsiteX16" fmla="*/ 2538484 w 3302758"/>
              <a:gd name="connsiteY16" fmla="*/ 150126 h 265092"/>
              <a:gd name="connsiteX17" fmla="*/ 2756848 w 3302758"/>
              <a:gd name="connsiteY17" fmla="*/ 163773 h 265092"/>
              <a:gd name="connsiteX18" fmla="*/ 2934269 w 3302758"/>
              <a:gd name="connsiteY18" fmla="*/ 150126 h 265092"/>
              <a:gd name="connsiteX19" fmla="*/ 2975212 w 3302758"/>
              <a:gd name="connsiteY19" fmla="*/ 136478 h 265092"/>
              <a:gd name="connsiteX20" fmla="*/ 3029803 w 3302758"/>
              <a:gd name="connsiteY20" fmla="*/ 122830 h 265092"/>
              <a:gd name="connsiteX21" fmla="*/ 3152633 w 3302758"/>
              <a:gd name="connsiteY21" fmla="*/ 95535 h 265092"/>
              <a:gd name="connsiteX22" fmla="*/ 3302758 w 3302758"/>
              <a:gd name="connsiteY22" fmla="*/ 95535 h 26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02758" h="265092">
                <a:moveTo>
                  <a:pt x="0" y="13648"/>
                </a:moveTo>
                <a:cubicBezTo>
                  <a:pt x="50042" y="9099"/>
                  <a:pt x="99877" y="0"/>
                  <a:pt x="150125" y="0"/>
                </a:cubicBezTo>
                <a:cubicBezTo>
                  <a:pt x="321456" y="0"/>
                  <a:pt x="376346" y="9512"/>
                  <a:pt x="518615" y="27296"/>
                </a:cubicBezTo>
                <a:cubicBezTo>
                  <a:pt x="550460" y="36394"/>
                  <a:pt x="585943" y="37233"/>
                  <a:pt x="614149" y="54591"/>
                </a:cubicBezTo>
                <a:cubicBezTo>
                  <a:pt x="647025" y="74822"/>
                  <a:pt x="666381" y="111766"/>
                  <a:pt x="696036" y="136478"/>
                </a:cubicBezTo>
                <a:cubicBezTo>
                  <a:pt x="721237" y="157479"/>
                  <a:pt x="752306" y="170576"/>
                  <a:pt x="777922" y="191069"/>
                </a:cubicBezTo>
                <a:cubicBezTo>
                  <a:pt x="870450" y="265092"/>
                  <a:pt x="789564" y="234922"/>
                  <a:pt x="887105" y="259308"/>
                </a:cubicBezTo>
                <a:lnTo>
                  <a:pt x="1419367" y="245660"/>
                </a:lnTo>
                <a:cubicBezTo>
                  <a:pt x="1629294" y="237263"/>
                  <a:pt x="1501975" y="233892"/>
                  <a:pt x="1665027" y="218364"/>
                </a:cubicBezTo>
                <a:cubicBezTo>
                  <a:pt x="1728591" y="212310"/>
                  <a:pt x="1792465" y="210020"/>
                  <a:pt x="1856096" y="204717"/>
                </a:cubicBezTo>
                <a:cubicBezTo>
                  <a:pt x="1901657" y="200920"/>
                  <a:pt x="1947081" y="195618"/>
                  <a:pt x="1992573" y="191069"/>
                </a:cubicBezTo>
                <a:cubicBezTo>
                  <a:pt x="2010770" y="181970"/>
                  <a:pt x="2029500" y="173867"/>
                  <a:pt x="2047164" y="163773"/>
                </a:cubicBezTo>
                <a:cubicBezTo>
                  <a:pt x="2087955" y="140464"/>
                  <a:pt x="2083180" y="131170"/>
                  <a:pt x="2129051" y="122830"/>
                </a:cubicBezTo>
                <a:cubicBezTo>
                  <a:pt x="2165137" y="116269"/>
                  <a:pt x="2201839" y="113731"/>
                  <a:pt x="2238233" y="109182"/>
                </a:cubicBezTo>
                <a:cubicBezTo>
                  <a:pt x="2326134" y="79883"/>
                  <a:pt x="2283924" y="87979"/>
                  <a:pt x="2442949" y="109182"/>
                </a:cubicBezTo>
                <a:cubicBezTo>
                  <a:pt x="2457209" y="111083"/>
                  <a:pt x="2470670" y="117163"/>
                  <a:pt x="2483893" y="122830"/>
                </a:cubicBezTo>
                <a:cubicBezTo>
                  <a:pt x="2502593" y="130844"/>
                  <a:pt x="2518364" y="147108"/>
                  <a:pt x="2538484" y="150126"/>
                </a:cubicBezTo>
                <a:cubicBezTo>
                  <a:pt x="2610607" y="160944"/>
                  <a:pt x="2684060" y="159224"/>
                  <a:pt x="2756848" y="163773"/>
                </a:cubicBezTo>
                <a:cubicBezTo>
                  <a:pt x="2815988" y="159224"/>
                  <a:pt x="2875412" y="157483"/>
                  <a:pt x="2934269" y="150126"/>
                </a:cubicBezTo>
                <a:cubicBezTo>
                  <a:pt x="2948544" y="148342"/>
                  <a:pt x="2961380" y="140430"/>
                  <a:pt x="2975212" y="136478"/>
                </a:cubicBezTo>
                <a:cubicBezTo>
                  <a:pt x="2993247" y="131325"/>
                  <a:pt x="3011768" y="127983"/>
                  <a:pt x="3029803" y="122830"/>
                </a:cubicBezTo>
                <a:cubicBezTo>
                  <a:pt x="3087363" y="106384"/>
                  <a:pt x="3075090" y="100096"/>
                  <a:pt x="3152633" y="95535"/>
                </a:cubicBezTo>
                <a:cubicBezTo>
                  <a:pt x="3202588" y="92597"/>
                  <a:pt x="3252716" y="95535"/>
                  <a:pt x="3302758" y="95535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albero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57166"/>
            <a:ext cx="1814512" cy="1541908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392877" y="6072206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Ubuntu" panose="020B0504030602030204" pitchFamily="34" charset="0"/>
              </a:rPr>
              <a:t>STRATIGRAPHIC UNITS “U.S.”</a:t>
            </a:r>
          </a:p>
        </p:txBody>
      </p:sp>
      <p:pic>
        <p:nvPicPr>
          <p:cNvPr id="25" name="Immagine 24" descr="250px-Homer_Simpson_20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9984" y="1071546"/>
            <a:ext cx="678285" cy="906189"/>
          </a:xfrm>
          <a:prstGeom prst="rect">
            <a:avLst/>
          </a:prstGeom>
        </p:spPr>
      </p:pic>
      <p:pic>
        <p:nvPicPr>
          <p:cNvPr id="23" name="Immagine 22" descr="archeo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6710" y="1428736"/>
            <a:ext cx="1143008" cy="866147"/>
          </a:xfrm>
          <a:prstGeom prst="rect">
            <a:avLst/>
          </a:prstGeom>
        </p:spPr>
      </p:pic>
      <p:cxnSp>
        <p:nvCxnSpPr>
          <p:cNvPr id="27" name="Connettore 1 26"/>
          <p:cNvCxnSpPr/>
          <p:nvPr/>
        </p:nvCxnSpPr>
        <p:spPr>
          <a:xfrm rot="5400000">
            <a:off x="4143372" y="3786190"/>
            <a:ext cx="37147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16" idx="0"/>
          </p:cNvCxnSpPr>
          <p:nvPr/>
        </p:nvCxnSpPr>
        <p:spPr>
          <a:xfrm flipH="1">
            <a:off x="5286380" y="2415201"/>
            <a:ext cx="714380" cy="13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H="1">
            <a:off x="5286380" y="3357562"/>
            <a:ext cx="714380" cy="13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H="1">
            <a:off x="5286380" y="4357694"/>
            <a:ext cx="714380" cy="13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H="1">
            <a:off x="5286380" y="5214950"/>
            <a:ext cx="714380" cy="13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4786314" y="150017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U.S.  0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5286380" y="20002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U.S.  1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5286380" y="271462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U.S. 2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286380" y="364331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U.S</a:t>
            </a:r>
            <a:r>
              <a:rPr lang="it-IT" dirty="0"/>
              <a:t> . 3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5286380" y="457200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U.S. 4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5286380" y="52863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U.S. 5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6" grpId="0" animBg="1"/>
      <p:bldP spid="18" grpId="0" animBg="1"/>
      <p:bldP spid="19" grpId="0" animBg="1"/>
      <p:bldP spid="20" grpId="0" animBg="1"/>
      <p:bldP spid="2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ageArchaeology-action.jpg"/>
          <p:cNvPicPr>
            <a:picLocks noChangeAspect="1"/>
          </p:cNvPicPr>
          <p:nvPr/>
        </p:nvPicPr>
        <p:blipFill>
          <a:blip r:embed="rId3"/>
          <a:srcRect b="21329"/>
          <a:stretch>
            <a:fillRect/>
          </a:stretch>
        </p:blipFill>
        <p:spPr>
          <a:xfrm>
            <a:off x="0" y="1000108"/>
            <a:ext cx="5286380" cy="5429264"/>
          </a:xfrm>
          <a:prstGeom prst="rect">
            <a:avLst/>
          </a:prstGeom>
        </p:spPr>
      </p:pic>
      <p:pic>
        <p:nvPicPr>
          <p:cNvPr id="4" name="Picture 2" descr="C:\Users\Fedrico\Desktop\FEDERICO\MUSEO\DIDATTICHE\VIGNETTE\9226148-uomo-preistorico-in-esecuzione-con-un-bastone-illustrazione-vettoria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14289"/>
            <a:ext cx="1643074" cy="101049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5" name="Picture 13" descr="http://www.antika.it/wp-content/uploads/2012/11/Umbri-statuette-votiv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1142984"/>
            <a:ext cx="1288836" cy="1559492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6" name="Picture 5" descr="C:\Users\Fedrico\Desktop\FEDERICO\MUSEO\DIDATTICHE\VIGNETTE\giuliocesar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5592" y="2143116"/>
            <a:ext cx="1611935" cy="1571636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7" name="Picture 9" descr="C:\Users\Fedrico\Desktop\FEDERICO\MUSEO\DIDATTICHE\LONGOBARDI\IMMAGINI\longobardo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3342484"/>
            <a:ext cx="1071570" cy="1861344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sp>
        <p:nvSpPr>
          <p:cNvPr id="9" name="Ovale 8"/>
          <p:cNvSpPr/>
          <p:nvPr/>
        </p:nvSpPr>
        <p:spPr>
          <a:xfrm>
            <a:off x="2857488" y="5500702"/>
            <a:ext cx="285752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857224" y="3500438"/>
            <a:ext cx="285752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429124" y="2714620"/>
            <a:ext cx="285752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archeologo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428604"/>
            <a:ext cx="2023085" cy="1533049"/>
          </a:xfrm>
          <a:prstGeom prst="rect">
            <a:avLst/>
          </a:prstGeom>
        </p:spPr>
      </p:pic>
      <p:pic>
        <p:nvPicPr>
          <p:cNvPr id="13" name="Picture 2" descr="http://ristorantepizzeriamagomerlino.it/wp-content/uploads/2012/08/merlino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5786446" y="4786322"/>
            <a:ext cx="1365415" cy="16043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1 0.02752 L -0.25208 0.667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7262 L -0.67431 0.324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4838E-6 L -0.28385 0.0624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9288E-6 L -0.76459 -0.259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05458E-6 L -0.44375 -0.5767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yfy.co.uk/sites/syfy.co.uk/files/migrated/news/IndianaJones4Shia-thumb-550x422-39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1594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57158" y="5657671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chemeClr val="bg1"/>
                </a:solidFill>
                <a:latin typeface="Ubuntu" panose="020B0504030602030204" pitchFamily="34" charset="0"/>
              </a:rPr>
              <a:t>THE ARCHAEOLOGIST …..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3.bp.blogspot.com/_R-n36Co-PRg/SwibjUIn5xI/AAAAAAAAANw/a5-Rlvm00FQ/s1600/Trow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000636"/>
            <a:ext cx="2428892" cy="1857364"/>
          </a:xfrm>
          <a:prstGeom prst="rect">
            <a:avLst/>
          </a:prstGeom>
          <a:noFill/>
        </p:spPr>
      </p:pic>
      <p:pic>
        <p:nvPicPr>
          <p:cNvPr id="44036" name="Picture 4" descr="http://archeoblog.net/wp-content/uploads/2009/08/bibbiena-attivit%C3%A0-sca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6667515" cy="500063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4038" name="Picture 6" descr="http://www.benecasa.it/assets/images/ristrutturare/picco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0"/>
            <a:ext cx="2357422" cy="1571612"/>
          </a:xfrm>
          <a:prstGeom prst="rect">
            <a:avLst/>
          </a:prstGeom>
          <a:noFill/>
        </p:spPr>
      </p:pic>
      <p:pic>
        <p:nvPicPr>
          <p:cNvPr id="44040" name="Picture 8" descr="http://it.dreamstime.com/pala-in-terriccio-sulla-carriola-verde-thumb43484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0000" y="1643050"/>
            <a:ext cx="2484000" cy="1643074"/>
          </a:xfrm>
          <a:prstGeom prst="rect">
            <a:avLst/>
          </a:prstGeom>
          <a:noFill/>
        </p:spPr>
      </p:pic>
      <p:pic>
        <p:nvPicPr>
          <p:cNvPr id="44042" name="Picture 10" descr="http://www.universalplast.it/images/sm36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357562"/>
            <a:ext cx="2500298" cy="1643074"/>
          </a:xfrm>
          <a:prstGeom prst="rect">
            <a:avLst/>
          </a:prstGeom>
          <a:noFill/>
        </p:spPr>
      </p:pic>
      <p:pic>
        <p:nvPicPr>
          <p:cNvPr id="44044" name="Picture 12" descr="http://www.midisegni.it/disegni/vari/pennell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5000636"/>
            <a:ext cx="2500298" cy="1857364"/>
          </a:xfrm>
          <a:prstGeom prst="rect">
            <a:avLst/>
          </a:prstGeom>
          <a:noFill/>
        </p:spPr>
      </p:pic>
      <p:pic>
        <p:nvPicPr>
          <p:cNvPr id="44046" name="Picture 14" descr="http://fanclub.falquidellastrada.it/wp-content/uploads/2009/05/scop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7108029" y="4822029"/>
            <a:ext cx="1785926" cy="2286016"/>
          </a:xfrm>
          <a:prstGeom prst="rect">
            <a:avLst/>
          </a:prstGeom>
          <a:noFill/>
        </p:spPr>
      </p:pic>
      <p:pic>
        <p:nvPicPr>
          <p:cNvPr id="44048" name="Picture 16" descr="http://www.2risate.com/wp-content/uploads/2008/05/indiana_jones_hat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72074"/>
            <a:ext cx="2000232" cy="17859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6712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Ubuntu" panose="020B0504030602030204" pitchFamily="34" charset="0"/>
              </a:rPr>
              <a:t>THE ARCHAEOLOGICAL EXCAVATION IS AN IRREVERSIBLE OPERATION !!!!</a:t>
            </a:r>
          </a:p>
          <a:p>
            <a:pPr algn="ctr"/>
            <a:r>
              <a:rPr lang="en-US" sz="2000" dirty="0">
                <a:latin typeface="Ubuntu" panose="020B0504030602030204" pitchFamily="34" charset="0"/>
              </a:rPr>
              <a:t>Each layer of earth that is removed is like a layer of cake that is eaten …….</a:t>
            </a:r>
            <a:endParaRPr lang="it-IT" sz="2000" dirty="0">
              <a:latin typeface="Ubuntu" panose="020B0504030602030204" pitchFamily="34" charset="0"/>
            </a:endParaRPr>
          </a:p>
        </p:txBody>
      </p:sp>
      <p:pic>
        <p:nvPicPr>
          <p:cNvPr id="3" name="Immagine 2" descr="ima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5" y="1214422"/>
            <a:ext cx="2762250" cy="25431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40005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Eurostile" pitchFamily="34" charset="0"/>
              </a:rPr>
              <a:t>THE ARCHAEOLOGIST MUST DOCUMENT EVERYTHING !!!!</a:t>
            </a:r>
            <a:endParaRPr lang="it-IT" sz="2400" dirty="0">
              <a:latin typeface="Eurostile" pitchFamily="34" charset="0"/>
            </a:endParaRPr>
          </a:p>
        </p:txBody>
      </p:sp>
      <p:pic>
        <p:nvPicPr>
          <p:cNvPr id="8194" name="Picture 2" descr="http://us.123rf.com/400wm/400/400/sannie32/sannie321002/sannie32100200005/6354187-macchina-fotografica-nelle-mani-di-scatto-del-colosseo-a-roma-isolato-su-sfondo-bi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43512"/>
            <a:ext cx="2568521" cy="1714488"/>
          </a:xfrm>
          <a:prstGeom prst="rect">
            <a:avLst/>
          </a:prstGeom>
          <a:noFill/>
        </p:spPr>
      </p:pic>
      <p:pic>
        <p:nvPicPr>
          <p:cNvPr id="8196" name="Picture 4" descr="http://1.bp.blogspot.com/-2fZXLC_kVgU/UWpl88PJVMI/AAAAAAAAPXc/U6G0kUioAqg/s400/diario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056354"/>
            <a:ext cx="2309802" cy="1801646"/>
          </a:xfrm>
          <a:prstGeom prst="rect">
            <a:avLst/>
          </a:prstGeom>
          <a:noFill/>
        </p:spPr>
      </p:pic>
      <p:pic>
        <p:nvPicPr>
          <p:cNvPr id="8198" name="Picture 6" descr="http://www.elfishing.it/wp-content/uploads/2013/02/5568831-metro-a-nastro-del-sarto-e-isolato-su-uno-sfondo-bianco-602x5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929198"/>
            <a:ext cx="2113838" cy="1928802"/>
          </a:xfrm>
          <a:prstGeom prst="rect">
            <a:avLst/>
          </a:prstGeom>
          <a:noFill/>
        </p:spPr>
      </p:pic>
      <p:pic>
        <p:nvPicPr>
          <p:cNvPr id="8200" name="Picture 8" descr="http://www.comune.volterra.pi.it/flex/images/D.d5a427c6b6363f4ac1dc/teatrodisegn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865924"/>
            <a:ext cx="2071670" cy="19920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www.antika.it/wp-content/uploads/2012/11/Umbri-statuette-votiv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214686"/>
            <a:ext cx="1170757" cy="1416616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5" name="Picture 5" descr="C:\Users\Fedrico\Desktop\FEDERICO\MUSEO\DIDATTICHE\VIGNETTE\giuliocesa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214686"/>
            <a:ext cx="1553303" cy="151447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6" name="Picture 9" descr="C:\Users\Fedrico\Desktop\FEDERICO\MUSEO\DIDATTICHE\LONGOBARDI\IMMAGINI\longobardo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071810"/>
            <a:ext cx="1000132" cy="1737254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sp>
        <p:nvSpPr>
          <p:cNvPr id="2" name="Freccia a destra con strisce 1"/>
          <p:cNvSpPr/>
          <p:nvPr/>
        </p:nvSpPr>
        <p:spPr>
          <a:xfrm>
            <a:off x="1" y="4643446"/>
            <a:ext cx="9144000" cy="1607355"/>
          </a:xfrm>
          <a:prstGeom prst="stripedRightArrow">
            <a:avLst>
              <a:gd name="adj1" fmla="val 83516"/>
              <a:gd name="adj2" fmla="val 4329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8" descr="C:\Users\Fedrico\Desktop\FEDERICO\MUSEO\DIDATTICHE\VIGNETTE\archeologo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0602" y="3643314"/>
            <a:ext cx="1443398" cy="1093775"/>
          </a:xfrm>
          <a:prstGeom prst="rect">
            <a:avLst/>
          </a:prstGeom>
          <a:noFill/>
        </p:spPr>
      </p:pic>
      <p:sp>
        <p:nvSpPr>
          <p:cNvPr id="24" name="Rettangolo 23"/>
          <p:cNvSpPr/>
          <p:nvPr/>
        </p:nvSpPr>
        <p:spPr>
          <a:xfrm>
            <a:off x="0" y="5143512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800.000 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anni fa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857356" y="5214950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3.500 a.C.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428992" y="5214950"/>
            <a:ext cx="114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783 a.C.</a:t>
            </a:r>
          </a:p>
          <a:p>
            <a:r>
              <a:rPr lang="it-IT" b="1" dirty="0">
                <a:solidFill>
                  <a:schemeClr val="tx2"/>
                </a:solidFill>
              </a:rPr>
              <a:t>476 d.C.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143504" y="5214950"/>
            <a:ext cx="114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568 d.C.</a:t>
            </a:r>
          </a:p>
          <a:p>
            <a:r>
              <a:rPr lang="it-IT" b="1" dirty="0">
                <a:solidFill>
                  <a:schemeClr val="tx2"/>
                </a:solidFill>
              </a:rPr>
              <a:t>774 d.C.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572000" y="6072206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0</a:t>
            </a:r>
            <a:endParaRPr lang="it-IT" sz="2800" dirty="0"/>
          </a:p>
        </p:txBody>
      </p:sp>
      <p:sp>
        <p:nvSpPr>
          <p:cNvPr id="30" name="Rettangolo 29"/>
          <p:cNvSpPr/>
          <p:nvPr/>
        </p:nvSpPr>
        <p:spPr>
          <a:xfrm>
            <a:off x="6715140" y="5214950"/>
            <a:ext cx="114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Fino al 1492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8215338" y="5214950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oggi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2" name="Pergamena 2 31"/>
          <p:cNvSpPr/>
          <p:nvPr/>
        </p:nvSpPr>
        <p:spPr>
          <a:xfrm>
            <a:off x="214282" y="1142984"/>
            <a:ext cx="1428760" cy="928694"/>
          </a:xfrm>
          <a:prstGeom prst="horizontalScrol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Pergamena 2 32"/>
          <p:cNvSpPr/>
          <p:nvPr/>
        </p:nvSpPr>
        <p:spPr>
          <a:xfrm>
            <a:off x="1571604" y="2071678"/>
            <a:ext cx="1928826" cy="928694"/>
          </a:xfrm>
          <a:prstGeom prst="horizontalScrol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Pergamena 2 33"/>
          <p:cNvSpPr/>
          <p:nvPr/>
        </p:nvSpPr>
        <p:spPr>
          <a:xfrm>
            <a:off x="3286116" y="1000108"/>
            <a:ext cx="1643074" cy="928694"/>
          </a:xfrm>
          <a:prstGeom prst="horizontalScrol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Pergamena 2 34"/>
          <p:cNvSpPr/>
          <p:nvPr/>
        </p:nvSpPr>
        <p:spPr>
          <a:xfrm>
            <a:off x="4857752" y="2214554"/>
            <a:ext cx="1785950" cy="928694"/>
          </a:xfrm>
          <a:prstGeom prst="horizontalScrol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Pergamena 2 35"/>
          <p:cNvSpPr/>
          <p:nvPr/>
        </p:nvSpPr>
        <p:spPr>
          <a:xfrm>
            <a:off x="6643702" y="1000108"/>
            <a:ext cx="1428760" cy="928694"/>
          </a:xfrm>
          <a:prstGeom prst="horizontalScrol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367504" y="1422665"/>
            <a:ext cx="1622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Ubuntu" panose="020B0504030602030204" pitchFamily="34" charset="0"/>
                <a:cs typeface="Andalus" pitchFamily="2" charset="-78"/>
              </a:rPr>
              <a:t>PREHISTORY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1706852" y="2382701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Ubuntu" panose="020B0504030602030204" pitchFamily="34" charset="0"/>
                <a:cs typeface="Andalus" pitchFamily="2" charset="-78"/>
              </a:rPr>
              <a:t>AGE OF METALS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3503684" y="1320787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Ubuntu" panose="020B0504030602030204" pitchFamily="34" charset="0"/>
                <a:cs typeface="Andalus" pitchFamily="2" charset="-78"/>
              </a:rPr>
              <a:t>ANCIENT ROME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5143504" y="250822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Ubuntu" panose="020B0504030602030204" pitchFamily="34" charset="0"/>
                <a:cs typeface="Andalus" pitchFamily="2" charset="-78"/>
              </a:rPr>
              <a:t>LONGOBARD</a:t>
            </a:r>
            <a:r>
              <a:rPr lang="it-IT" sz="1200" dirty="0">
                <a:latin typeface="Bodoni MT Poster Compressed" pitchFamily="18" charset="0"/>
                <a:cs typeface="Andalus" pitchFamily="2" charset="-78"/>
              </a:rPr>
              <a:t>S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6861270" y="1338277"/>
            <a:ext cx="1635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Ubuntu" panose="020B0504030602030204" pitchFamily="34" charset="0"/>
                <a:cs typeface="Andalus" pitchFamily="2" charset="-78"/>
              </a:rPr>
              <a:t>MIDDLE AGES</a:t>
            </a:r>
          </a:p>
        </p:txBody>
      </p:sp>
      <p:pic>
        <p:nvPicPr>
          <p:cNvPr id="28" name="Picture 2" descr="C:\Users\Fedrico\Desktop\FEDERICO\MUSEO\DIDATTICHE\VIGNETTE\9226148-uomo-preistorico-in-esecuzione-con-un-bastone-illustrazione-vettorial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3314"/>
            <a:ext cx="1643074" cy="101049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38914" name="Picture 2" descr="http://ristorantepizzeriamagomerlino.it/wp-content/uploads/2012/08/merlin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643702" y="3071810"/>
            <a:ext cx="1365415" cy="160436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87379" y="17858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Ubuntu" panose="020B0504030602030204" pitchFamily="34" charset="0"/>
              </a:rPr>
              <a:t>TIME LINE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lbero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790729"/>
            <a:ext cx="4786346" cy="4067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64381" y="428604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buntu" panose="020B0504030602030204" pitchFamily="34" charset="0"/>
              </a:rPr>
              <a:t>WHAT IS AN ARCHAEOLOGICAL PLANT?</a:t>
            </a:r>
            <a:endParaRPr lang="it-IT" sz="2800" b="1" dirty="0">
              <a:latin typeface="Ubuntu" panose="020B0504030602030204" pitchFamily="34" charset="0"/>
            </a:endParaRPr>
          </a:p>
        </p:txBody>
      </p:sp>
      <p:pic>
        <p:nvPicPr>
          <p:cNvPr id="4" name="Picture 16" descr="http://www.2risate.com/wp-content/uploads/2008/05/indiana_jones_ha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714356"/>
            <a:ext cx="4786346" cy="42735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archeorivista.it/wp-content/uploads/2010/09/Memot-sca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77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 rot="5400000">
            <a:off x="1143001" y="-1142998"/>
            <a:ext cx="685799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>
          <a:xfrm>
            <a:off x="714348" y="0"/>
            <a:ext cx="428628" cy="428604"/>
          </a:xfrm>
          <a:prstGeom prst="ellipse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7286644" y="0"/>
            <a:ext cx="428628" cy="428604"/>
          </a:xfrm>
          <a:prstGeom prst="ellipse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714348" y="6143644"/>
            <a:ext cx="428628" cy="428604"/>
          </a:xfrm>
          <a:prstGeom prst="ellipse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7286644" y="6143644"/>
            <a:ext cx="428628" cy="428604"/>
          </a:xfrm>
          <a:prstGeom prst="ellipse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928662" y="285728"/>
            <a:ext cx="6572296" cy="60722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>
            <a:off x="928662" y="1214422"/>
            <a:ext cx="657229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928662" y="2214554"/>
            <a:ext cx="657229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endCxn id="17" idx="3"/>
          </p:cNvCxnSpPr>
          <p:nvPr/>
        </p:nvCxnSpPr>
        <p:spPr>
          <a:xfrm>
            <a:off x="928662" y="3286124"/>
            <a:ext cx="6572296" cy="357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928662" y="4357694"/>
            <a:ext cx="657229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928662" y="5357826"/>
            <a:ext cx="657229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rot="5400000">
            <a:off x="-1035089" y="3321843"/>
            <a:ext cx="607143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rot="5400000">
            <a:off x="36481" y="3321049"/>
            <a:ext cx="607223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rot="5400000">
            <a:off x="1179489" y="3321049"/>
            <a:ext cx="607223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rot="5400000">
            <a:off x="2251059" y="3321049"/>
            <a:ext cx="607223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rot="5400000">
            <a:off x="3322629" y="3321049"/>
            <a:ext cx="607223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5400000">
            <a:off x="-2536081" y="3250405"/>
            <a:ext cx="5786478" cy="1588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 rot="16200000">
            <a:off x="-269264" y="2198035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+mj-lt"/>
              </a:rPr>
              <a:t>3 x 3 metri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7" grpId="0" animBg="1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uttoinrete.net/wp-content/uploads/2013/04/carta-millimetrata-da-stampa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605333" cy="5705816"/>
          </a:xfrm>
          <a:prstGeom prst="rect">
            <a:avLst/>
          </a:prstGeom>
          <a:noFill/>
        </p:spPr>
      </p:pic>
      <p:pic>
        <p:nvPicPr>
          <p:cNvPr id="5" name="Picture 2" descr="http://tuttoinrete.net/wp-content/uploads/2013/04/carta-millimetrata-da-stampare.png"/>
          <p:cNvPicPr>
            <a:picLocks noChangeAspect="1" noChangeArrowheads="1"/>
          </p:cNvPicPr>
          <p:nvPr/>
        </p:nvPicPr>
        <p:blipFill>
          <a:blip r:embed="rId3"/>
          <a:srcRect t="2357" b="72900"/>
          <a:stretch>
            <a:fillRect/>
          </a:stretch>
        </p:blipFill>
        <p:spPr bwMode="auto">
          <a:xfrm>
            <a:off x="270000" y="5439857"/>
            <a:ext cx="8604000" cy="1411581"/>
          </a:xfrm>
          <a:prstGeom prst="rect">
            <a:avLst/>
          </a:prstGeom>
          <a:noFill/>
        </p:spPr>
      </p:pic>
      <p:sp>
        <p:nvSpPr>
          <p:cNvPr id="17" name="Figura a mano libera 16"/>
          <p:cNvSpPr/>
          <p:nvPr/>
        </p:nvSpPr>
        <p:spPr>
          <a:xfrm>
            <a:off x="3071244" y="2556432"/>
            <a:ext cx="2822022" cy="2546765"/>
          </a:xfrm>
          <a:custGeom>
            <a:avLst/>
            <a:gdLst>
              <a:gd name="connsiteX0" fmla="*/ 1664529 w 2822022"/>
              <a:gd name="connsiteY0" fmla="*/ 282302 h 2546765"/>
              <a:gd name="connsiteX1" fmla="*/ 2565281 w 2822022"/>
              <a:gd name="connsiteY1" fmla="*/ 1046577 h 2546765"/>
              <a:gd name="connsiteX2" fmla="*/ 2606225 w 2822022"/>
              <a:gd name="connsiteY2" fmla="*/ 1128464 h 2546765"/>
              <a:gd name="connsiteX3" fmla="*/ 2633520 w 2822022"/>
              <a:gd name="connsiteY3" fmla="*/ 1333180 h 2546765"/>
              <a:gd name="connsiteX4" fmla="*/ 2701759 w 2822022"/>
              <a:gd name="connsiteY4" fmla="*/ 1346828 h 2546765"/>
              <a:gd name="connsiteX5" fmla="*/ 2674463 w 2822022"/>
              <a:gd name="connsiteY5" fmla="*/ 1387771 h 2546765"/>
              <a:gd name="connsiteX6" fmla="*/ 2660816 w 2822022"/>
              <a:gd name="connsiteY6" fmla="*/ 2274875 h 2546765"/>
              <a:gd name="connsiteX7" fmla="*/ 2619872 w 2822022"/>
              <a:gd name="connsiteY7" fmla="*/ 2288523 h 2546765"/>
              <a:gd name="connsiteX8" fmla="*/ 2401508 w 2822022"/>
              <a:gd name="connsiteY8" fmla="*/ 2302171 h 2546765"/>
              <a:gd name="connsiteX9" fmla="*/ 2210440 w 2822022"/>
              <a:gd name="connsiteY9" fmla="*/ 2329467 h 2546765"/>
              <a:gd name="connsiteX10" fmla="*/ 2169496 w 2822022"/>
              <a:gd name="connsiteY10" fmla="*/ 2343114 h 2546765"/>
              <a:gd name="connsiteX11" fmla="*/ 2033019 w 2822022"/>
              <a:gd name="connsiteY11" fmla="*/ 2370410 h 2546765"/>
              <a:gd name="connsiteX12" fmla="*/ 1664529 w 2822022"/>
              <a:gd name="connsiteY12" fmla="*/ 2384058 h 2546765"/>
              <a:gd name="connsiteX13" fmla="*/ 1309687 w 2822022"/>
              <a:gd name="connsiteY13" fmla="*/ 2411353 h 2546765"/>
              <a:gd name="connsiteX14" fmla="*/ 1255096 w 2822022"/>
              <a:gd name="connsiteY14" fmla="*/ 2425001 h 2546765"/>
              <a:gd name="connsiteX15" fmla="*/ 1036732 w 2822022"/>
              <a:gd name="connsiteY15" fmla="*/ 2438649 h 2546765"/>
              <a:gd name="connsiteX16" fmla="*/ 845663 w 2822022"/>
              <a:gd name="connsiteY16" fmla="*/ 2452296 h 2546765"/>
              <a:gd name="connsiteX17" fmla="*/ 722834 w 2822022"/>
              <a:gd name="connsiteY17" fmla="*/ 2479592 h 2546765"/>
              <a:gd name="connsiteX18" fmla="*/ 681890 w 2822022"/>
              <a:gd name="connsiteY18" fmla="*/ 2493240 h 2546765"/>
              <a:gd name="connsiteX19" fmla="*/ 95037 w 2822022"/>
              <a:gd name="connsiteY19" fmla="*/ 2438649 h 2546765"/>
              <a:gd name="connsiteX20" fmla="*/ 81389 w 2822022"/>
              <a:gd name="connsiteY20" fmla="*/ 2097455 h 2546765"/>
              <a:gd name="connsiteX21" fmla="*/ 67741 w 2822022"/>
              <a:gd name="connsiteY21" fmla="*/ 1565192 h 25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22022" h="2546765">
                <a:moveTo>
                  <a:pt x="1664529" y="282302"/>
                </a:moveTo>
                <a:cubicBezTo>
                  <a:pt x="2822022" y="300110"/>
                  <a:pt x="2529193" y="0"/>
                  <a:pt x="2565281" y="1046577"/>
                </a:cubicBezTo>
                <a:cubicBezTo>
                  <a:pt x="2566308" y="1076369"/>
                  <a:pt x="2591254" y="1106007"/>
                  <a:pt x="2606225" y="1128464"/>
                </a:cubicBezTo>
                <a:cubicBezTo>
                  <a:pt x="2615323" y="1196703"/>
                  <a:pt x="2605927" y="1270109"/>
                  <a:pt x="2633520" y="1333180"/>
                </a:cubicBezTo>
                <a:cubicBezTo>
                  <a:pt x="2642818" y="1354432"/>
                  <a:pt x="2687841" y="1328271"/>
                  <a:pt x="2701759" y="1346828"/>
                </a:cubicBezTo>
                <a:cubicBezTo>
                  <a:pt x="2711601" y="1359950"/>
                  <a:pt x="2683562" y="1374123"/>
                  <a:pt x="2674463" y="1387771"/>
                </a:cubicBezTo>
                <a:cubicBezTo>
                  <a:pt x="2669914" y="1683472"/>
                  <a:pt x="2678707" y="1979680"/>
                  <a:pt x="2660816" y="2274875"/>
                </a:cubicBezTo>
                <a:cubicBezTo>
                  <a:pt x="2659946" y="2289235"/>
                  <a:pt x="2634179" y="2287017"/>
                  <a:pt x="2619872" y="2288523"/>
                </a:cubicBezTo>
                <a:cubicBezTo>
                  <a:pt x="2547343" y="2296158"/>
                  <a:pt x="2474186" y="2296114"/>
                  <a:pt x="2401508" y="2302171"/>
                </a:cubicBezTo>
                <a:cubicBezTo>
                  <a:pt x="2368450" y="2304926"/>
                  <a:pt x="2250355" y="2320597"/>
                  <a:pt x="2210440" y="2329467"/>
                </a:cubicBezTo>
                <a:cubicBezTo>
                  <a:pt x="2196396" y="2332588"/>
                  <a:pt x="2183329" y="2339162"/>
                  <a:pt x="2169496" y="2343114"/>
                </a:cubicBezTo>
                <a:cubicBezTo>
                  <a:pt x="2133038" y="2353530"/>
                  <a:pt x="2067050" y="2368347"/>
                  <a:pt x="2033019" y="2370410"/>
                </a:cubicBezTo>
                <a:cubicBezTo>
                  <a:pt x="1910330" y="2377846"/>
                  <a:pt x="1787359" y="2379509"/>
                  <a:pt x="1664529" y="2384058"/>
                </a:cubicBezTo>
                <a:cubicBezTo>
                  <a:pt x="1546248" y="2393156"/>
                  <a:pt x="1424775" y="2382580"/>
                  <a:pt x="1309687" y="2411353"/>
                </a:cubicBezTo>
                <a:cubicBezTo>
                  <a:pt x="1291490" y="2415902"/>
                  <a:pt x="1273760" y="2423135"/>
                  <a:pt x="1255096" y="2425001"/>
                </a:cubicBezTo>
                <a:cubicBezTo>
                  <a:pt x="1182528" y="2432258"/>
                  <a:pt x="1109501" y="2433798"/>
                  <a:pt x="1036732" y="2438649"/>
                </a:cubicBezTo>
                <a:lnTo>
                  <a:pt x="845663" y="2452296"/>
                </a:lnTo>
                <a:cubicBezTo>
                  <a:pt x="753496" y="2483019"/>
                  <a:pt x="866946" y="2447567"/>
                  <a:pt x="722834" y="2479592"/>
                </a:cubicBezTo>
                <a:cubicBezTo>
                  <a:pt x="708790" y="2482713"/>
                  <a:pt x="695538" y="2488691"/>
                  <a:pt x="681890" y="2493240"/>
                </a:cubicBezTo>
                <a:cubicBezTo>
                  <a:pt x="486272" y="2475043"/>
                  <a:pt x="259075" y="2546765"/>
                  <a:pt x="95037" y="2438649"/>
                </a:cubicBezTo>
                <a:cubicBezTo>
                  <a:pt x="0" y="2376011"/>
                  <a:pt x="86228" y="2211174"/>
                  <a:pt x="81389" y="2097455"/>
                </a:cubicBezTo>
                <a:cubicBezTo>
                  <a:pt x="64229" y="1694207"/>
                  <a:pt x="67741" y="1917260"/>
                  <a:pt x="67741" y="1565192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igura a mano libera 17"/>
          <p:cNvSpPr/>
          <p:nvPr/>
        </p:nvSpPr>
        <p:spPr>
          <a:xfrm>
            <a:off x="4817660" y="3084394"/>
            <a:ext cx="749811" cy="1619473"/>
          </a:xfrm>
          <a:custGeom>
            <a:avLst/>
            <a:gdLst>
              <a:gd name="connsiteX0" fmla="*/ 27295 w 749811"/>
              <a:gd name="connsiteY0" fmla="*/ 0 h 1619473"/>
              <a:gd name="connsiteX1" fmla="*/ 545910 w 749811"/>
              <a:gd name="connsiteY1" fmla="*/ 27296 h 1619473"/>
              <a:gd name="connsiteX2" fmla="*/ 532262 w 749811"/>
              <a:gd name="connsiteY2" fmla="*/ 68239 h 1619473"/>
              <a:gd name="connsiteX3" fmla="*/ 545910 w 749811"/>
              <a:gd name="connsiteY3" fmla="*/ 232012 h 1619473"/>
              <a:gd name="connsiteX4" fmla="*/ 586853 w 749811"/>
              <a:gd name="connsiteY4" fmla="*/ 313899 h 1619473"/>
              <a:gd name="connsiteX5" fmla="*/ 573206 w 749811"/>
              <a:gd name="connsiteY5" fmla="*/ 477672 h 1619473"/>
              <a:gd name="connsiteX6" fmla="*/ 559558 w 749811"/>
              <a:gd name="connsiteY6" fmla="*/ 586854 h 1619473"/>
              <a:gd name="connsiteX7" fmla="*/ 586853 w 749811"/>
              <a:gd name="connsiteY7" fmla="*/ 791570 h 1619473"/>
              <a:gd name="connsiteX8" fmla="*/ 573206 w 749811"/>
              <a:gd name="connsiteY8" fmla="*/ 900752 h 1619473"/>
              <a:gd name="connsiteX9" fmla="*/ 0 w 749811"/>
              <a:gd name="connsiteY9" fmla="*/ 1433015 h 161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9811" h="1619473">
                <a:moveTo>
                  <a:pt x="27295" y="0"/>
                </a:moveTo>
                <a:cubicBezTo>
                  <a:pt x="200167" y="9099"/>
                  <a:pt x="374358" y="4113"/>
                  <a:pt x="545910" y="27296"/>
                </a:cubicBezTo>
                <a:cubicBezTo>
                  <a:pt x="560166" y="29223"/>
                  <a:pt x="532262" y="53853"/>
                  <a:pt x="532262" y="68239"/>
                </a:cubicBezTo>
                <a:cubicBezTo>
                  <a:pt x="532262" y="123019"/>
                  <a:pt x="538670" y="177712"/>
                  <a:pt x="545910" y="232012"/>
                </a:cubicBezTo>
                <a:cubicBezTo>
                  <a:pt x="550619" y="267325"/>
                  <a:pt x="567685" y="285146"/>
                  <a:pt x="586853" y="313899"/>
                </a:cubicBezTo>
                <a:cubicBezTo>
                  <a:pt x="582304" y="368490"/>
                  <a:pt x="578657" y="423164"/>
                  <a:pt x="573206" y="477672"/>
                </a:cubicBezTo>
                <a:cubicBezTo>
                  <a:pt x="569557" y="514167"/>
                  <a:pt x="559558" y="550177"/>
                  <a:pt x="559558" y="586854"/>
                </a:cubicBezTo>
                <a:cubicBezTo>
                  <a:pt x="559558" y="720433"/>
                  <a:pt x="559782" y="710352"/>
                  <a:pt x="586853" y="791570"/>
                </a:cubicBezTo>
                <a:cubicBezTo>
                  <a:pt x="582304" y="827964"/>
                  <a:pt x="574765" y="864108"/>
                  <a:pt x="573206" y="900752"/>
                </a:cubicBezTo>
                <a:cubicBezTo>
                  <a:pt x="542623" y="1619473"/>
                  <a:pt x="749811" y="1433015"/>
                  <a:pt x="0" y="1433015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igura a mano libera 18"/>
          <p:cNvSpPr/>
          <p:nvPr/>
        </p:nvSpPr>
        <p:spPr>
          <a:xfrm>
            <a:off x="3248309" y="4094328"/>
            <a:ext cx="927906" cy="646085"/>
          </a:xfrm>
          <a:custGeom>
            <a:avLst/>
            <a:gdLst>
              <a:gd name="connsiteX0" fmla="*/ 927906 w 927906"/>
              <a:gd name="connsiteY0" fmla="*/ 477672 h 646085"/>
              <a:gd name="connsiteX1" fmla="*/ 695894 w 927906"/>
              <a:gd name="connsiteY1" fmla="*/ 491320 h 646085"/>
              <a:gd name="connsiteX2" fmla="*/ 614007 w 927906"/>
              <a:gd name="connsiteY2" fmla="*/ 518615 h 646085"/>
              <a:gd name="connsiteX3" fmla="*/ 518473 w 927906"/>
              <a:gd name="connsiteY3" fmla="*/ 545911 h 646085"/>
              <a:gd name="connsiteX4" fmla="*/ 177279 w 927906"/>
              <a:gd name="connsiteY4" fmla="*/ 0 h 64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906" h="646085">
                <a:moveTo>
                  <a:pt x="927906" y="477672"/>
                </a:moveTo>
                <a:cubicBezTo>
                  <a:pt x="850569" y="482221"/>
                  <a:pt x="772714" y="481300"/>
                  <a:pt x="695894" y="491320"/>
                </a:cubicBezTo>
                <a:cubicBezTo>
                  <a:pt x="667364" y="495041"/>
                  <a:pt x="641303" y="509517"/>
                  <a:pt x="614007" y="518615"/>
                </a:cubicBezTo>
                <a:cubicBezTo>
                  <a:pt x="555262" y="538197"/>
                  <a:pt x="587030" y="528771"/>
                  <a:pt x="518473" y="545911"/>
                </a:cubicBezTo>
                <a:cubicBezTo>
                  <a:pt x="0" y="525172"/>
                  <a:pt x="177279" y="646085"/>
                  <a:pt x="177279" y="0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igura a mano libera 19"/>
          <p:cNvSpPr/>
          <p:nvPr/>
        </p:nvSpPr>
        <p:spPr>
          <a:xfrm>
            <a:off x="4858603" y="3329703"/>
            <a:ext cx="324470" cy="1056572"/>
          </a:xfrm>
          <a:custGeom>
            <a:avLst/>
            <a:gdLst>
              <a:gd name="connsiteX0" fmla="*/ 27296 w 324470"/>
              <a:gd name="connsiteY0" fmla="*/ 27646 h 1056572"/>
              <a:gd name="connsiteX1" fmla="*/ 259307 w 324470"/>
              <a:gd name="connsiteY1" fmla="*/ 95885 h 1056572"/>
              <a:gd name="connsiteX2" fmla="*/ 272955 w 324470"/>
              <a:gd name="connsiteY2" fmla="*/ 136828 h 1056572"/>
              <a:gd name="connsiteX3" fmla="*/ 300251 w 324470"/>
              <a:gd name="connsiteY3" fmla="*/ 832864 h 1056572"/>
              <a:gd name="connsiteX4" fmla="*/ 272955 w 324470"/>
              <a:gd name="connsiteY4" fmla="*/ 1010285 h 1056572"/>
              <a:gd name="connsiteX5" fmla="*/ 0 w 324470"/>
              <a:gd name="connsiteY5" fmla="*/ 1010285 h 10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470" h="1056572">
                <a:moveTo>
                  <a:pt x="27296" y="27646"/>
                </a:moveTo>
                <a:cubicBezTo>
                  <a:pt x="174657" y="47295"/>
                  <a:pt x="211364" y="0"/>
                  <a:pt x="259307" y="95885"/>
                </a:cubicBezTo>
                <a:cubicBezTo>
                  <a:pt x="265741" y="108752"/>
                  <a:pt x="268406" y="123180"/>
                  <a:pt x="272955" y="136828"/>
                </a:cubicBezTo>
                <a:cubicBezTo>
                  <a:pt x="311273" y="405049"/>
                  <a:pt x="308564" y="359043"/>
                  <a:pt x="300251" y="832864"/>
                </a:cubicBezTo>
                <a:cubicBezTo>
                  <a:pt x="299201" y="892691"/>
                  <a:pt x="324470" y="979845"/>
                  <a:pt x="272955" y="1010285"/>
                </a:cubicBezTo>
                <a:cubicBezTo>
                  <a:pt x="194624" y="1056572"/>
                  <a:pt x="90985" y="1010285"/>
                  <a:pt x="0" y="1010285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igura a mano libera 20"/>
          <p:cNvSpPr/>
          <p:nvPr/>
        </p:nvSpPr>
        <p:spPr>
          <a:xfrm>
            <a:off x="3542593" y="4067033"/>
            <a:ext cx="619974" cy="491774"/>
          </a:xfrm>
          <a:custGeom>
            <a:avLst/>
            <a:gdLst>
              <a:gd name="connsiteX0" fmla="*/ 619974 w 619974"/>
              <a:gd name="connsiteY0" fmla="*/ 341194 h 491774"/>
              <a:gd name="connsiteX1" fmla="*/ 142303 w 619974"/>
              <a:gd name="connsiteY1" fmla="*/ 68239 h 491774"/>
              <a:gd name="connsiteX2" fmla="*/ 128655 w 619974"/>
              <a:gd name="connsiteY2" fmla="*/ 27295 h 491774"/>
              <a:gd name="connsiteX3" fmla="*/ 128655 w 619974"/>
              <a:gd name="connsiteY3" fmla="*/ 0 h 49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974" h="491774">
                <a:moveTo>
                  <a:pt x="619974" y="341194"/>
                </a:moveTo>
                <a:cubicBezTo>
                  <a:pt x="0" y="323972"/>
                  <a:pt x="142303" y="491774"/>
                  <a:pt x="142303" y="68239"/>
                </a:cubicBezTo>
                <a:cubicBezTo>
                  <a:pt x="142303" y="53853"/>
                  <a:pt x="131476" y="41402"/>
                  <a:pt x="128655" y="27295"/>
                </a:cubicBezTo>
                <a:cubicBezTo>
                  <a:pt x="126871" y="18373"/>
                  <a:pt x="128655" y="9098"/>
                  <a:pt x="128655" y="0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igura a mano libera 21"/>
          <p:cNvSpPr/>
          <p:nvPr/>
        </p:nvSpPr>
        <p:spPr>
          <a:xfrm>
            <a:off x="4844955" y="3152633"/>
            <a:ext cx="598612" cy="1405719"/>
          </a:xfrm>
          <a:custGeom>
            <a:avLst/>
            <a:gdLst>
              <a:gd name="connsiteX0" fmla="*/ 13648 w 598612"/>
              <a:gd name="connsiteY0" fmla="*/ 0 h 1405719"/>
              <a:gd name="connsiteX1" fmla="*/ 27296 w 598612"/>
              <a:gd name="connsiteY1" fmla="*/ 54591 h 1405719"/>
              <a:gd name="connsiteX2" fmla="*/ 40944 w 598612"/>
              <a:gd name="connsiteY2" fmla="*/ 122830 h 1405719"/>
              <a:gd name="connsiteX3" fmla="*/ 81887 w 598612"/>
              <a:gd name="connsiteY3" fmla="*/ 150125 h 1405719"/>
              <a:gd name="connsiteX4" fmla="*/ 122830 w 598612"/>
              <a:gd name="connsiteY4" fmla="*/ 191068 h 1405719"/>
              <a:gd name="connsiteX5" fmla="*/ 177421 w 598612"/>
              <a:gd name="connsiteY5" fmla="*/ 122830 h 1405719"/>
              <a:gd name="connsiteX6" fmla="*/ 204717 w 598612"/>
              <a:gd name="connsiteY6" fmla="*/ 27295 h 1405719"/>
              <a:gd name="connsiteX7" fmla="*/ 218364 w 598612"/>
              <a:gd name="connsiteY7" fmla="*/ 177421 h 1405719"/>
              <a:gd name="connsiteX8" fmla="*/ 341194 w 598612"/>
              <a:gd name="connsiteY8" fmla="*/ 163773 h 1405719"/>
              <a:gd name="connsiteX9" fmla="*/ 491320 w 598612"/>
              <a:gd name="connsiteY9" fmla="*/ 95534 h 1405719"/>
              <a:gd name="connsiteX10" fmla="*/ 450376 w 598612"/>
              <a:gd name="connsiteY10" fmla="*/ 109182 h 1405719"/>
              <a:gd name="connsiteX11" fmla="*/ 423081 w 598612"/>
              <a:gd name="connsiteY11" fmla="*/ 150125 h 1405719"/>
              <a:gd name="connsiteX12" fmla="*/ 382138 w 598612"/>
              <a:gd name="connsiteY12" fmla="*/ 191068 h 1405719"/>
              <a:gd name="connsiteX13" fmla="*/ 327546 w 598612"/>
              <a:gd name="connsiteY13" fmla="*/ 245660 h 1405719"/>
              <a:gd name="connsiteX14" fmla="*/ 395785 w 598612"/>
              <a:gd name="connsiteY14" fmla="*/ 341194 h 1405719"/>
              <a:gd name="connsiteX15" fmla="*/ 382138 w 598612"/>
              <a:gd name="connsiteY15" fmla="*/ 382137 h 1405719"/>
              <a:gd name="connsiteX16" fmla="*/ 327546 w 598612"/>
              <a:gd name="connsiteY16" fmla="*/ 409433 h 1405719"/>
              <a:gd name="connsiteX17" fmla="*/ 341194 w 598612"/>
              <a:gd name="connsiteY17" fmla="*/ 477671 h 1405719"/>
              <a:gd name="connsiteX18" fmla="*/ 423081 w 598612"/>
              <a:gd name="connsiteY18" fmla="*/ 518615 h 1405719"/>
              <a:gd name="connsiteX19" fmla="*/ 409433 w 598612"/>
              <a:gd name="connsiteY19" fmla="*/ 559558 h 1405719"/>
              <a:gd name="connsiteX20" fmla="*/ 382138 w 598612"/>
              <a:gd name="connsiteY20" fmla="*/ 736979 h 1405719"/>
              <a:gd name="connsiteX21" fmla="*/ 464024 w 598612"/>
              <a:gd name="connsiteY21" fmla="*/ 750627 h 1405719"/>
              <a:gd name="connsiteX22" fmla="*/ 504967 w 598612"/>
              <a:gd name="connsiteY22" fmla="*/ 764274 h 1405719"/>
              <a:gd name="connsiteX23" fmla="*/ 409433 w 598612"/>
              <a:gd name="connsiteY23" fmla="*/ 818866 h 1405719"/>
              <a:gd name="connsiteX24" fmla="*/ 368490 w 598612"/>
              <a:gd name="connsiteY24" fmla="*/ 832513 h 1405719"/>
              <a:gd name="connsiteX25" fmla="*/ 327546 w 598612"/>
              <a:gd name="connsiteY25" fmla="*/ 859809 h 1405719"/>
              <a:gd name="connsiteX26" fmla="*/ 286603 w 598612"/>
              <a:gd name="connsiteY26" fmla="*/ 873457 h 1405719"/>
              <a:gd name="connsiteX27" fmla="*/ 327546 w 598612"/>
              <a:gd name="connsiteY27" fmla="*/ 914400 h 1405719"/>
              <a:gd name="connsiteX28" fmla="*/ 491320 w 598612"/>
              <a:gd name="connsiteY28" fmla="*/ 982639 h 1405719"/>
              <a:gd name="connsiteX29" fmla="*/ 409433 w 598612"/>
              <a:gd name="connsiteY29" fmla="*/ 1009934 h 1405719"/>
              <a:gd name="connsiteX30" fmla="*/ 327546 w 598612"/>
              <a:gd name="connsiteY30" fmla="*/ 1050877 h 1405719"/>
              <a:gd name="connsiteX31" fmla="*/ 423081 w 598612"/>
              <a:gd name="connsiteY31" fmla="*/ 1119116 h 1405719"/>
              <a:gd name="connsiteX32" fmla="*/ 450376 w 598612"/>
              <a:gd name="connsiteY32" fmla="*/ 1160060 h 1405719"/>
              <a:gd name="connsiteX33" fmla="*/ 491320 w 598612"/>
              <a:gd name="connsiteY33" fmla="*/ 1173707 h 1405719"/>
              <a:gd name="connsiteX34" fmla="*/ 341194 w 598612"/>
              <a:gd name="connsiteY34" fmla="*/ 1187355 h 1405719"/>
              <a:gd name="connsiteX35" fmla="*/ 313899 w 598612"/>
              <a:gd name="connsiteY35" fmla="*/ 1228298 h 1405719"/>
              <a:gd name="connsiteX36" fmla="*/ 272955 w 598612"/>
              <a:gd name="connsiteY36" fmla="*/ 1392071 h 1405719"/>
              <a:gd name="connsiteX37" fmla="*/ 232012 w 598612"/>
              <a:gd name="connsiteY37" fmla="*/ 1405719 h 1405719"/>
              <a:gd name="connsiteX38" fmla="*/ 177421 w 598612"/>
              <a:gd name="connsiteY38" fmla="*/ 1214651 h 1405719"/>
              <a:gd name="connsiteX39" fmla="*/ 122830 w 598612"/>
              <a:gd name="connsiteY39" fmla="*/ 1228298 h 1405719"/>
              <a:gd name="connsiteX40" fmla="*/ 81887 w 598612"/>
              <a:gd name="connsiteY40" fmla="*/ 1269242 h 1405719"/>
              <a:gd name="connsiteX41" fmla="*/ 40944 w 598612"/>
              <a:gd name="connsiteY41" fmla="*/ 1296537 h 1405719"/>
              <a:gd name="connsiteX42" fmla="*/ 13648 w 598612"/>
              <a:gd name="connsiteY42" fmla="*/ 1337480 h 1405719"/>
              <a:gd name="connsiteX43" fmla="*/ 0 w 598612"/>
              <a:gd name="connsiteY43" fmla="*/ 1351128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8612" h="1405719">
                <a:moveTo>
                  <a:pt x="13648" y="0"/>
                </a:moveTo>
                <a:cubicBezTo>
                  <a:pt x="18197" y="18197"/>
                  <a:pt x="23227" y="36281"/>
                  <a:pt x="27296" y="54591"/>
                </a:cubicBezTo>
                <a:cubicBezTo>
                  <a:pt x="32328" y="77235"/>
                  <a:pt x="29435" y="102690"/>
                  <a:pt x="40944" y="122830"/>
                </a:cubicBezTo>
                <a:cubicBezTo>
                  <a:pt x="49082" y="137071"/>
                  <a:pt x="69286" y="139624"/>
                  <a:pt x="81887" y="150125"/>
                </a:cubicBezTo>
                <a:cubicBezTo>
                  <a:pt x="96714" y="162481"/>
                  <a:pt x="109182" y="177420"/>
                  <a:pt x="122830" y="191068"/>
                </a:cubicBezTo>
                <a:cubicBezTo>
                  <a:pt x="157135" y="88154"/>
                  <a:pt x="106869" y="211020"/>
                  <a:pt x="177421" y="122830"/>
                </a:cubicBezTo>
                <a:cubicBezTo>
                  <a:pt x="184540" y="113931"/>
                  <a:pt x="203825" y="30862"/>
                  <a:pt x="204717" y="27295"/>
                </a:cubicBezTo>
                <a:cubicBezTo>
                  <a:pt x="209266" y="77337"/>
                  <a:pt x="182833" y="141890"/>
                  <a:pt x="218364" y="177421"/>
                </a:cubicBezTo>
                <a:cubicBezTo>
                  <a:pt x="247493" y="206551"/>
                  <a:pt x="302113" y="176800"/>
                  <a:pt x="341194" y="163773"/>
                </a:cubicBezTo>
                <a:cubicBezTo>
                  <a:pt x="458369" y="124715"/>
                  <a:pt x="379608" y="95534"/>
                  <a:pt x="491320" y="95534"/>
                </a:cubicBezTo>
                <a:cubicBezTo>
                  <a:pt x="505706" y="95534"/>
                  <a:pt x="464024" y="104633"/>
                  <a:pt x="450376" y="109182"/>
                </a:cubicBezTo>
                <a:cubicBezTo>
                  <a:pt x="441278" y="122830"/>
                  <a:pt x="433582" y="137524"/>
                  <a:pt x="423081" y="150125"/>
                </a:cubicBezTo>
                <a:cubicBezTo>
                  <a:pt x="410725" y="164952"/>
                  <a:pt x="392844" y="175009"/>
                  <a:pt x="382138" y="191068"/>
                </a:cubicBezTo>
                <a:cubicBezTo>
                  <a:pt x="340544" y="253459"/>
                  <a:pt x="405534" y="219664"/>
                  <a:pt x="327546" y="245660"/>
                </a:cubicBezTo>
                <a:cubicBezTo>
                  <a:pt x="290079" y="358063"/>
                  <a:pt x="271768" y="323477"/>
                  <a:pt x="395785" y="341194"/>
                </a:cubicBezTo>
                <a:cubicBezTo>
                  <a:pt x="391236" y="354842"/>
                  <a:pt x="392310" y="371965"/>
                  <a:pt x="382138" y="382137"/>
                </a:cubicBezTo>
                <a:cubicBezTo>
                  <a:pt x="367752" y="396523"/>
                  <a:pt x="335561" y="390733"/>
                  <a:pt x="327546" y="409433"/>
                </a:cubicBezTo>
                <a:cubicBezTo>
                  <a:pt x="318408" y="430754"/>
                  <a:pt x="329685" y="457531"/>
                  <a:pt x="341194" y="477671"/>
                </a:cubicBezTo>
                <a:cubicBezTo>
                  <a:pt x="353644" y="499459"/>
                  <a:pt x="402065" y="511609"/>
                  <a:pt x="423081" y="518615"/>
                </a:cubicBezTo>
                <a:cubicBezTo>
                  <a:pt x="418532" y="532263"/>
                  <a:pt x="418420" y="548324"/>
                  <a:pt x="409433" y="559558"/>
                </a:cubicBezTo>
                <a:cubicBezTo>
                  <a:pt x="358440" y="623300"/>
                  <a:pt x="269717" y="544256"/>
                  <a:pt x="382138" y="736979"/>
                </a:cubicBezTo>
                <a:cubicBezTo>
                  <a:pt x="396081" y="760881"/>
                  <a:pt x="437011" y="744624"/>
                  <a:pt x="464024" y="750627"/>
                </a:cubicBezTo>
                <a:cubicBezTo>
                  <a:pt x="478067" y="753748"/>
                  <a:pt x="491319" y="759725"/>
                  <a:pt x="504967" y="764274"/>
                </a:cubicBezTo>
                <a:cubicBezTo>
                  <a:pt x="463850" y="791686"/>
                  <a:pt x="457915" y="798088"/>
                  <a:pt x="409433" y="818866"/>
                </a:cubicBezTo>
                <a:cubicBezTo>
                  <a:pt x="396210" y="824533"/>
                  <a:pt x="382138" y="827964"/>
                  <a:pt x="368490" y="832513"/>
                </a:cubicBezTo>
                <a:cubicBezTo>
                  <a:pt x="354842" y="841612"/>
                  <a:pt x="342217" y="852473"/>
                  <a:pt x="327546" y="859809"/>
                </a:cubicBezTo>
                <a:cubicBezTo>
                  <a:pt x="314679" y="866243"/>
                  <a:pt x="286603" y="859071"/>
                  <a:pt x="286603" y="873457"/>
                </a:cubicBezTo>
                <a:cubicBezTo>
                  <a:pt x="286603" y="892758"/>
                  <a:pt x="312311" y="902551"/>
                  <a:pt x="327546" y="914400"/>
                </a:cubicBezTo>
                <a:cubicBezTo>
                  <a:pt x="413383" y="981161"/>
                  <a:pt x="393165" y="966280"/>
                  <a:pt x="491320" y="982639"/>
                </a:cubicBezTo>
                <a:cubicBezTo>
                  <a:pt x="464024" y="991737"/>
                  <a:pt x="433373" y="993974"/>
                  <a:pt x="409433" y="1009934"/>
                </a:cubicBezTo>
                <a:cubicBezTo>
                  <a:pt x="356520" y="1045210"/>
                  <a:pt x="384051" y="1032043"/>
                  <a:pt x="327546" y="1050877"/>
                </a:cubicBezTo>
                <a:cubicBezTo>
                  <a:pt x="354387" y="1158237"/>
                  <a:pt x="313131" y="1064140"/>
                  <a:pt x="423081" y="1119116"/>
                </a:cubicBezTo>
                <a:cubicBezTo>
                  <a:pt x="437752" y="1126452"/>
                  <a:pt x="437568" y="1149813"/>
                  <a:pt x="450376" y="1160060"/>
                </a:cubicBezTo>
                <a:cubicBezTo>
                  <a:pt x="461610" y="1169047"/>
                  <a:pt x="477672" y="1169158"/>
                  <a:pt x="491320" y="1173707"/>
                </a:cubicBezTo>
                <a:cubicBezTo>
                  <a:pt x="598612" y="1245236"/>
                  <a:pt x="497158" y="1167860"/>
                  <a:pt x="341194" y="1187355"/>
                </a:cubicBezTo>
                <a:cubicBezTo>
                  <a:pt x="324918" y="1189389"/>
                  <a:pt x="322997" y="1214650"/>
                  <a:pt x="313899" y="1228298"/>
                </a:cubicBezTo>
                <a:cubicBezTo>
                  <a:pt x="309191" y="1270671"/>
                  <a:pt x="318822" y="1355378"/>
                  <a:pt x="272955" y="1392071"/>
                </a:cubicBezTo>
                <a:cubicBezTo>
                  <a:pt x="261721" y="1401058"/>
                  <a:pt x="245660" y="1401170"/>
                  <a:pt x="232012" y="1405719"/>
                </a:cubicBezTo>
                <a:cubicBezTo>
                  <a:pt x="227538" y="1347558"/>
                  <a:pt x="272143" y="1214651"/>
                  <a:pt x="177421" y="1214651"/>
                </a:cubicBezTo>
                <a:cubicBezTo>
                  <a:pt x="158664" y="1214651"/>
                  <a:pt x="141027" y="1223749"/>
                  <a:pt x="122830" y="1228298"/>
                </a:cubicBezTo>
                <a:cubicBezTo>
                  <a:pt x="109182" y="1241946"/>
                  <a:pt x="96714" y="1256886"/>
                  <a:pt x="81887" y="1269242"/>
                </a:cubicBezTo>
                <a:cubicBezTo>
                  <a:pt x="69286" y="1279743"/>
                  <a:pt x="52542" y="1284939"/>
                  <a:pt x="40944" y="1296537"/>
                </a:cubicBezTo>
                <a:cubicBezTo>
                  <a:pt x="29346" y="1308135"/>
                  <a:pt x="23490" y="1324358"/>
                  <a:pt x="13648" y="1337480"/>
                </a:cubicBezTo>
                <a:cubicBezTo>
                  <a:pt x="9788" y="1342627"/>
                  <a:pt x="4549" y="1346579"/>
                  <a:pt x="0" y="1351128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igura a mano libera 22"/>
          <p:cNvSpPr/>
          <p:nvPr/>
        </p:nvSpPr>
        <p:spPr>
          <a:xfrm>
            <a:off x="3425588" y="4094328"/>
            <a:ext cx="750627" cy="545911"/>
          </a:xfrm>
          <a:custGeom>
            <a:avLst/>
            <a:gdLst>
              <a:gd name="connsiteX0" fmla="*/ 750627 w 750627"/>
              <a:gd name="connsiteY0" fmla="*/ 491320 h 545911"/>
              <a:gd name="connsiteX1" fmla="*/ 723331 w 750627"/>
              <a:gd name="connsiteY1" fmla="*/ 409433 h 545911"/>
              <a:gd name="connsiteX2" fmla="*/ 641445 w 750627"/>
              <a:gd name="connsiteY2" fmla="*/ 354842 h 545911"/>
              <a:gd name="connsiteX3" fmla="*/ 600502 w 750627"/>
              <a:gd name="connsiteY3" fmla="*/ 368490 h 545911"/>
              <a:gd name="connsiteX4" fmla="*/ 559558 w 750627"/>
              <a:gd name="connsiteY4" fmla="*/ 450376 h 545911"/>
              <a:gd name="connsiteX5" fmla="*/ 518615 w 750627"/>
              <a:gd name="connsiteY5" fmla="*/ 491320 h 545911"/>
              <a:gd name="connsiteX6" fmla="*/ 436728 w 750627"/>
              <a:gd name="connsiteY6" fmla="*/ 423081 h 545911"/>
              <a:gd name="connsiteX7" fmla="*/ 450376 w 750627"/>
              <a:gd name="connsiteY7" fmla="*/ 368490 h 545911"/>
              <a:gd name="connsiteX8" fmla="*/ 300251 w 750627"/>
              <a:gd name="connsiteY8" fmla="*/ 382138 h 545911"/>
              <a:gd name="connsiteX9" fmla="*/ 259308 w 750627"/>
              <a:gd name="connsiteY9" fmla="*/ 504968 h 545911"/>
              <a:gd name="connsiteX10" fmla="*/ 232012 w 750627"/>
              <a:gd name="connsiteY10" fmla="*/ 545911 h 545911"/>
              <a:gd name="connsiteX11" fmla="*/ 122830 w 750627"/>
              <a:gd name="connsiteY11" fmla="*/ 532263 h 545911"/>
              <a:gd name="connsiteX12" fmla="*/ 136478 w 750627"/>
              <a:gd name="connsiteY12" fmla="*/ 464024 h 545911"/>
              <a:gd name="connsiteX13" fmla="*/ 177421 w 750627"/>
              <a:gd name="connsiteY13" fmla="*/ 382138 h 545911"/>
              <a:gd name="connsiteX14" fmla="*/ 191069 w 750627"/>
              <a:gd name="connsiteY14" fmla="*/ 313899 h 545911"/>
              <a:gd name="connsiteX15" fmla="*/ 150125 w 750627"/>
              <a:gd name="connsiteY15" fmla="*/ 286603 h 545911"/>
              <a:gd name="connsiteX16" fmla="*/ 13648 w 750627"/>
              <a:gd name="connsiteY16" fmla="*/ 272956 h 545911"/>
              <a:gd name="connsiteX17" fmla="*/ 0 w 750627"/>
              <a:gd name="connsiteY17" fmla="*/ 232012 h 545911"/>
              <a:gd name="connsiteX18" fmla="*/ 122830 w 750627"/>
              <a:gd name="connsiteY18" fmla="*/ 163773 h 545911"/>
              <a:gd name="connsiteX19" fmla="*/ 177421 w 750627"/>
              <a:gd name="connsiteY19" fmla="*/ 109182 h 545911"/>
              <a:gd name="connsiteX20" fmla="*/ 218364 w 750627"/>
              <a:gd name="connsiteY20" fmla="*/ 95535 h 545911"/>
              <a:gd name="connsiteX21" fmla="*/ 259308 w 750627"/>
              <a:gd name="connsiteY21" fmla="*/ 13648 h 545911"/>
              <a:gd name="connsiteX22" fmla="*/ 259308 w 750627"/>
              <a:gd name="connsiteY22" fmla="*/ 0 h 54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0627" h="545911">
                <a:moveTo>
                  <a:pt x="750627" y="491320"/>
                </a:moveTo>
                <a:cubicBezTo>
                  <a:pt x="741528" y="464024"/>
                  <a:pt x="741305" y="431900"/>
                  <a:pt x="723331" y="409433"/>
                </a:cubicBezTo>
                <a:cubicBezTo>
                  <a:pt x="702838" y="383817"/>
                  <a:pt x="641445" y="354842"/>
                  <a:pt x="641445" y="354842"/>
                </a:cubicBezTo>
                <a:cubicBezTo>
                  <a:pt x="627797" y="359391"/>
                  <a:pt x="611736" y="359503"/>
                  <a:pt x="600502" y="368490"/>
                </a:cubicBezTo>
                <a:cubicBezTo>
                  <a:pt x="554484" y="405304"/>
                  <a:pt x="587814" y="407992"/>
                  <a:pt x="559558" y="450376"/>
                </a:cubicBezTo>
                <a:cubicBezTo>
                  <a:pt x="548852" y="466435"/>
                  <a:pt x="532263" y="477672"/>
                  <a:pt x="518615" y="491320"/>
                </a:cubicBezTo>
                <a:cubicBezTo>
                  <a:pt x="469757" y="479105"/>
                  <a:pt x="444786" y="487542"/>
                  <a:pt x="436728" y="423081"/>
                </a:cubicBezTo>
                <a:cubicBezTo>
                  <a:pt x="434401" y="404469"/>
                  <a:pt x="468342" y="373880"/>
                  <a:pt x="450376" y="368490"/>
                </a:cubicBezTo>
                <a:cubicBezTo>
                  <a:pt x="402247" y="354051"/>
                  <a:pt x="350293" y="377589"/>
                  <a:pt x="300251" y="382138"/>
                </a:cubicBezTo>
                <a:cubicBezTo>
                  <a:pt x="238229" y="475169"/>
                  <a:pt x="308341" y="357869"/>
                  <a:pt x="259308" y="504968"/>
                </a:cubicBezTo>
                <a:cubicBezTo>
                  <a:pt x="254121" y="520529"/>
                  <a:pt x="241111" y="532263"/>
                  <a:pt x="232012" y="545911"/>
                </a:cubicBezTo>
                <a:lnTo>
                  <a:pt x="122830" y="532263"/>
                </a:lnTo>
                <a:cubicBezTo>
                  <a:pt x="105218" y="517167"/>
                  <a:pt x="130852" y="486528"/>
                  <a:pt x="136478" y="464024"/>
                </a:cubicBezTo>
                <a:cubicBezTo>
                  <a:pt x="147779" y="418819"/>
                  <a:pt x="150734" y="422168"/>
                  <a:pt x="177421" y="382138"/>
                </a:cubicBezTo>
                <a:cubicBezTo>
                  <a:pt x="181970" y="359392"/>
                  <a:pt x="197442" y="336203"/>
                  <a:pt x="191069" y="313899"/>
                </a:cubicBezTo>
                <a:cubicBezTo>
                  <a:pt x="186563" y="298127"/>
                  <a:pt x="166108" y="290291"/>
                  <a:pt x="150125" y="286603"/>
                </a:cubicBezTo>
                <a:cubicBezTo>
                  <a:pt x="105577" y="276323"/>
                  <a:pt x="59140" y="277505"/>
                  <a:pt x="13648" y="272956"/>
                </a:cubicBezTo>
                <a:cubicBezTo>
                  <a:pt x="9099" y="259308"/>
                  <a:pt x="0" y="246398"/>
                  <a:pt x="0" y="232012"/>
                </a:cubicBezTo>
                <a:cubicBezTo>
                  <a:pt x="0" y="144657"/>
                  <a:pt x="39117" y="174237"/>
                  <a:pt x="122830" y="163773"/>
                </a:cubicBezTo>
                <a:cubicBezTo>
                  <a:pt x="232010" y="127382"/>
                  <a:pt x="104634" y="181969"/>
                  <a:pt x="177421" y="109182"/>
                </a:cubicBezTo>
                <a:cubicBezTo>
                  <a:pt x="187593" y="99010"/>
                  <a:pt x="204716" y="100084"/>
                  <a:pt x="218364" y="95535"/>
                </a:cubicBezTo>
                <a:cubicBezTo>
                  <a:pt x="245049" y="55507"/>
                  <a:pt x="248007" y="58851"/>
                  <a:pt x="259308" y="13648"/>
                </a:cubicBezTo>
                <a:cubicBezTo>
                  <a:pt x="260411" y="9235"/>
                  <a:pt x="259308" y="4549"/>
                  <a:pt x="259308" y="0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igura a mano libera 25"/>
          <p:cNvSpPr/>
          <p:nvPr/>
        </p:nvSpPr>
        <p:spPr>
          <a:xfrm>
            <a:off x="1255594" y="177421"/>
            <a:ext cx="6018663" cy="4653886"/>
          </a:xfrm>
          <a:custGeom>
            <a:avLst/>
            <a:gdLst>
              <a:gd name="connsiteX0" fmla="*/ 150125 w 6018663"/>
              <a:gd name="connsiteY0" fmla="*/ 4421875 h 4653886"/>
              <a:gd name="connsiteX1" fmla="*/ 136478 w 6018663"/>
              <a:gd name="connsiteY1" fmla="*/ 4258101 h 4653886"/>
              <a:gd name="connsiteX2" fmla="*/ 122830 w 6018663"/>
              <a:gd name="connsiteY2" fmla="*/ 4203510 h 4653886"/>
              <a:gd name="connsiteX3" fmla="*/ 68239 w 6018663"/>
              <a:gd name="connsiteY3" fmla="*/ 4121624 h 4653886"/>
              <a:gd name="connsiteX4" fmla="*/ 40943 w 6018663"/>
              <a:gd name="connsiteY4" fmla="*/ 3794078 h 4653886"/>
              <a:gd name="connsiteX5" fmla="*/ 27296 w 6018663"/>
              <a:gd name="connsiteY5" fmla="*/ 3739486 h 4653886"/>
              <a:gd name="connsiteX6" fmla="*/ 0 w 6018663"/>
              <a:gd name="connsiteY6" fmla="*/ 3657600 h 4653886"/>
              <a:gd name="connsiteX7" fmla="*/ 68239 w 6018663"/>
              <a:gd name="connsiteY7" fmla="*/ 3575713 h 4653886"/>
              <a:gd name="connsiteX8" fmla="*/ 54591 w 6018663"/>
              <a:gd name="connsiteY8" fmla="*/ 3275463 h 4653886"/>
              <a:gd name="connsiteX9" fmla="*/ 40943 w 6018663"/>
              <a:gd name="connsiteY9" fmla="*/ 3234519 h 4653886"/>
              <a:gd name="connsiteX10" fmla="*/ 27296 w 6018663"/>
              <a:gd name="connsiteY10" fmla="*/ 3166280 h 4653886"/>
              <a:gd name="connsiteX11" fmla="*/ 40943 w 6018663"/>
              <a:gd name="connsiteY11" fmla="*/ 2906973 h 4653886"/>
              <a:gd name="connsiteX12" fmla="*/ 54591 w 6018663"/>
              <a:gd name="connsiteY12" fmla="*/ 2866030 h 4653886"/>
              <a:gd name="connsiteX13" fmla="*/ 81887 w 6018663"/>
              <a:gd name="connsiteY13" fmla="*/ 2511188 h 4653886"/>
              <a:gd name="connsiteX14" fmla="*/ 95534 w 6018663"/>
              <a:gd name="connsiteY14" fmla="*/ 1692322 h 4653886"/>
              <a:gd name="connsiteX15" fmla="*/ 109182 w 6018663"/>
              <a:gd name="connsiteY15" fmla="*/ 1337480 h 4653886"/>
              <a:gd name="connsiteX16" fmla="*/ 122830 w 6018663"/>
              <a:gd name="connsiteY16" fmla="*/ 1296537 h 4653886"/>
              <a:gd name="connsiteX17" fmla="*/ 163773 w 6018663"/>
              <a:gd name="connsiteY17" fmla="*/ 1255594 h 4653886"/>
              <a:gd name="connsiteX18" fmla="*/ 191069 w 6018663"/>
              <a:gd name="connsiteY18" fmla="*/ 1214651 h 4653886"/>
              <a:gd name="connsiteX19" fmla="*/ 204716 w 6018663"/>
              <a:gd name="connsiteY19" fmla="*/ 1132764 h 4653886"/>
              <a:gd name="connsiteX20" fmla="*/ 245660 w 6018663"/>
              <a:gd name="connsiteY20" fmla="*/ 1105469 h 4653886"/>
              <a:gd name="connsiteX21" fmla="*/ 313899 w 6018663"/>
              <a:gd name="connsiteY21" fmla="*/ 1050878 h 4653886"/>
              <a:gd name="connsiteX22" fmla="*/ 368490 w 6018663"/>
              <a:gd name="connsiteY22" fmla="*/ 996286 h 4653886"/>
              <a:gd name="connsiteX23" fmla="*/ 395785 w 6018663"/>
              <a:gd name="connsiteY23" fmla="*/ 955343 h 4653886"/>
              <a:gd name="connsiteX24" fmla="*/ 436728 w 6018663"/>
              <a:gd name="connsiteY24" fmla="*/ 928048 h 4653886"/>
              <a:gd name="connsiteX25" fmla="*/ 450376 w 6018663"/>
              <a:gd name="connsiteY25" fmla="*/ 887104 h 4653886"/>
              <a:gd name="connsiteX26" fmla="*/ 491319 w 6018663"/>
              <a:gd name="connsiteY26" fmla="*/ 873457 h 4653886"/>
              <a:gd name="connsiteX27" fmla="*/ 545910 w 6018663"/>
              <a:gd name="connsiteY27" fmla="*/ 750627 h 4653886"/>
              <a:gd name="connsiteX28" fmla="*/ 586854 w 6018663"/>
              <a:gd name="connsiteY28" fmla="*/ 723331 h 4653886"/>
              <a:gd name="connsiteX29" fmla="*/ 600502 w 6018663"/>
              <a:gd name="connsiteY29" fmla="*/ 682388 h 4653886"/>
              <a:gd name="connsiteX30" fmla="*/ 682388 w 6018663"/>
              <a:gd name="connsiteY30" fmla="*/ 627797 h 4653886"/>
              <a:gd name="connsiteX31" fmla="*/ 709684 w 6018663"/>
              <a:gd name="connsiteY31" fmla="*/ 586854 h 4653886"/>
              <a:gd name="connsiteX32" fmla="*/ 791570 w 6018663"/>
              <a:gd name="connsiteY32" fmla="*/ 532263 h 4653886"/>
              <a:gd name="connsiteX33" fmla="*/ 846161 w 6018663"/>
              <a:gd name="connsiteY33" fmla="*/ 477672 h 4653886"/>
              <a:gd name="connsiteX34" fmla="*/ 859809 w 6018663"/>
              <a:gd name="connsiteY34" fmla="*/ 436728 h 4653886"/>
              <a:gd name="connsiteX35" fmla="*/ 900752 w 6018663"/>
              <a:gd name="connsiteY35" fmla="*/ 409433 h 4653886"/>
              <a:gd name="connsiteX36" fmla="*/ 968991 w 6018663"/>
              <a:gd name="connsiteY36" fmla="*/ 354842 h 4653886"/>
              <a:gd name="connsiteX37" fmla="*/ 1037230 w 6018663"/>
              <a:gd name="connsiteY37" fmla="*/ 300251 h 4653886"/>
              <a:gd name="connsiteX38" fmla="*/ 1119116 w 6018663"/>
              <a:gd name="connsiteY38" fmla="*/ 259307 h 4653886"/>
              <a:gd name="connsiteX39" fmla="*/ 1201003 w 6018663"/>
              <a:gd name="connsiteY39" fmla="*/ 218364 h 4653886"/>
              <a:gd name="connsiteX40" fmla="*/ 1323833 w 6018663"/>
              <a:gd name="connsiteY40" fmla="*/ 150125 h 4653886"/>
              <a:gd name="connsiteX41" fmla="*/ 1364776 w 6018663"/>
              <a:gd name="connsiteY41" fmla="*/ 122830 h 4653886"/>
              <a:gd name="connsiteX42" fmla="*/ 1446663 w 6018663"/>
              <a:gd name="connsiteY42" fmla="*/ 95534 h 4653886"/>
              <a:gd name="connsiteX43" fmla="*/ 1528549 w 6018663"/>
              <a:gd name="connsiteY43" fmla="*/ 40943 h 4653886"/>
              <a:gd name="connsiteX44" fmla="*/ 1610436 w 6018663"/>
              <a:gd name="connsiteY44" fmla="*/ 13648 h 4653886"/>
              <a:gd name="connsiteX45" fmla="*/ 1651379 w 6018663"/>
              <a:gd name="connsiteY45" fmla="*/ 0 h 4653886"/>
              <a:gd name="connsiteX46" fmla="*/ 2101755 w 6018663"/>
              <a:gd name="connsiteY46" fmla="*/ 27295 h 4653886"/>
              <a:gd name="connsiteX47" fmla="*/ 2224585 w 6018663"/>
              <a:gd name="connsiteY47" fmla="*/ 40943 h 4653886"/>
              <a:gd name="connsiteX48" fmla="*/ 2333767 w 6018663"/>
              <a:gd name="connsiteY48" fmla="*/ 68239 h 4653886"/>
              <a:gd name="connsiteX49" fmla="*/ 2538484 w 6018663"/>
              <a:gd name="connsiteY49" fmla="*/ 95534 h 4653886"/>
              <a:gd name="connsiteX50" fmla="*/ 2593075 w 6018663"/>
              <a:gd name="connsiteY50" fmla="*/ 109182 h 4653886"/>
              <a:gd name="connsiteX51" fmla="*/ 2702257 w 6018663"/>
              <a:gd name="connsiteY51" fmla="*/ 122830 h 4653886"/>
              <a:gd name="connsiteX52" fmla="*/ 2797791 w 6018663"/>
              <a:gd name="connsiteY52" fmla="*/ 150125 h 4653886"/>
              <a:gd name="connsiteX53" fmla="*/ 2879678 w 6018663"/>
              <a:gd name="connsiteY53" fmla="*/ 191069 h 4653886"/>
              <a:gd name="connsiteX54" fmla="*/ 2920621 w 6018663"/>
              <a:gd name="connsiteY54" fmla="*/ 218364 h 4653886"/>
              <a:gd name="connsiteX55" fmla="*/ 3043451 w 6018663"/>
              <a:gd name="connsiteY55" fmla="*/ 259307 h 4653886"/>
              <a:gd name="connsiteX56" fmla="*/ 3125337 w 6018663"/>
              <a:gd name="connsiteY56" fmla="*/ 286603 h 4653886"/>
              <a:gd name="connsiteX57" fmla="*/ 3166281 w 6018663"/>
              <a:gd name="connsiteY57" fmla="*/ 300251 h 4653886"/>
              <a:gd name="connsiteX58" fmla="*/ 3207224 w 6018663"/>
              <a:gd name="connsiteY58" fmla="*/ 341194 h 4653886"/>
              <a:gd name="connsiteX59" fmla="*/ 3289110 w 6018663"/>
              <a:gd name="connsiteY59" fmla="*/ 395785 h 4653886"/>
              <a:gd name="connsiteX60" fmla="*/ 3480179 w 6018663"/>
              <a:gd name="connsiteY60" fmla="*/ 491319 h 4653886"/>
              <a:gd name="connsiteX61" fmla="*/ 3411940 w 6018663"/>
              <a:gd name="connsiteY61" fmla="*/ 477672 h 4653886"/>
              <a:gd name="connsiteX62" fmla="*/ 3452884 w 6018663"/>
              <a:gd name="connsiteY62" fmla="*/ 504967 h 4653886"/>
              <a:gd name="connsiteX63" fmla="*/ 3466531 w 6018663"/>
              <a:gd name="connsiteY63" fmla="*/ 545910 h 4653886"/>
              <a:gd name="connsiteX64" fmla="*/ 3480179 w 6018663"/>
              <a:gd name="connsiteY64" fmla="*/ 600501 h 4653886"/>
              <a:gd name="connsiteX65" fmla="*/ 3562066 w 6018663"/>
              <a:gd name="connsiteY65" fmla="*/ 655092 h 4653886"/>
              <a:gd name="connsiteX66" fmla="*/ 3575713 w 6018663"/>
              <a:gd name="connsiteY66" fmla="*/ 696036 h 4653886"/>
              <a:gd name="connsiteX67" fmla="*/ 3603009 w 6018663"/>
              <a:gd name="connsiteY67" fmla="*/ 736979 h 4653886"/>
              <a:gd name="connsiteX68" fmla="*/ 3643952 w 6018663"/>
              <a:gd name="connsiteY68" fmla="*/ 750627 h 4653886"/>
              <a:gd name="connsiteX69" fmla="*/ 3780430 w 6018663"/>
              <a:gd name="connsiteY69" fmla="*/ 764275 h 4653886"/>
              <a:gd name="connsiteX70" fmla="*/ 3821373 w 6018663"/>
              <a:gd name="connsiteY70" fmla="*/ 791570 h 4653886"/>
              <a:gd name="connsiteX71" fmla="*/ 3903260 w 6018663"/>
              <a:gd name="connsiteY71" fmla="*/ 818866 h 4653886"/>
              <a:gd name="connsiteX72" fmla="*/ 4544705 w 6018663"/>
              <a:gd name="connsiteY72" fmla="*/ 805218 h 4653886"/>
              <a:gd name="connsiteX73" fmla="*/ 4612943 w 6018663"/>
              <a:gd name="connsiteY73" fmla="*/ 791570 h 4653886"/>
              <a:gd name="connsiteX74" fmla="*/ 4804012 w 6018663"/>
              <a:gd name="connsiteY74" fmla="*/ 805218 h 4653886"/>
              <a:gd name="connsiteX75" fmla="*/ 5390866 w 6018663"/>
              <a:gd name="connsiteY75" fmla="*/ 818866 h 4653886"/>
              <a:gd name="connsiteX76" fmla="*/ 5486400 w 6018663"/>
              <a:gd name="connsiteY76" fmla="*/ 818866 h 4653886"/>
              <a:gd name="connsiteX77" fmla="*/ 5622878 w 6018663"/>
              <a:gd name="connsiteY77" fmla="*/ 805218 h 4653886"/>
              <a:gd name="connsiteX78" fmla="*/ 5786651 w 6018663"/>
              <a:gd name="connsiteY78" fmla="*/ 846161 h 4653886"/>
              <a:gd name="connsiteX79" fmla="*/ 5868537 w 6018663"/>
              <a:gd name="connsiteY79" fmla="*/ 873457 h 4653886"/>
              <a:gd name="connsiteX80" fmla="*/ 5895833 w 6018663"/>
              <a:gd name="connsiteY80" fmla="*/ 955343 h 4653886"/>
              <a:gd name="connsiteX81" fmla="*/ 5950424 w 6018663"/>
              <a:gd name="connsiteY81" fmla="*/ 1037230 h 4653886"/>
              <a:gd name="connsiteX82" fmla="*/ 5964072 w 6018663"/>
              <a:gd name="connsiteY82" fmla="*/ 1255594 h 4653886"/>
              <a:gd name="connsiteX83" fmla="*/ 5977719 w 6018663"/>
              <a:gd name="connsiteY83" fmla="*/ 1296537 h 4653886"/>
              <a:gd name="connsiteX84" fmla="*/ 5991367 w 6018663"/>
              <a:gd name="connsiteY84" fmla="*/ 1651379 h 4653886"/>
              <a:gd name="connsiteX85" fmla="*/ 6018663 w 6018663"/>
              <a:gd name="connsiteY85" fmla="*/ 1733266 h 4653886"/>
              <a:gd name="connsiteX86" fmla="*/ 6005015 w 6018663"/>
              <a:gd name="connsiteY86" fmla="*/ 1910686 h 4653886"/>
              <a:gd name="connsiteX87" fmla="*/ 5977719 w 6018663"/>
              <a:gd name="connsiteY87" fmla="*/ 1992573 h 4653886"/>
              <a:gd name="connsiteX88" fmla="*/ 5977719 w 6018663"/>
              <a:gd name="connsiteY88" fmla="*/ 2333767 h 4653886"/>
              <a:gd name="connsiteX89" fmla="*/ 5991367 w 6018663"/>
              <a:gd name="connsiteY89" fmla="*/ 2374710 h 4653886"/>
              <a:gd name="connsiteX90" fmla="*/ 5977719 w 6018663"/>
              <a:gd name="connsiteY90" fmla="*/ 2579427 h 4653886"/>
              <a:gd name="connsiteX91" fmla="*/ 5950424 w 6018663"/>
              <a:gd name="connsiteY91" fmla="*/ 2620370 h 4653886"/>
              <a:gd name="connsiteX92" fmla="*/ 5936776 w 6018663"/>
              <a:gd name="connsiteY92" fmla="*/ 2688609 h 4653886"/>
              <a:gd name="connsiteX93" fmla="*/ 5868537 w 6018663"/>
              <a:gd name="connsiteY93" fmla="*/ 2756848 h 4653886"/>
              <a:gd name="connsiteX94" fmla="*/ 5786651 w 6018663"/>
              <a:gd name="connsiteY94" fmla="*/ 2784143 h 4653886"/>
              <a:gd name="connsiteX95" fmla="*/ 5663821 w 6018663"/>
              <a:gd name="connsiteY95" fmla="*/ 2770495 h 4653886"/>
              <a:gd name="connsiteX96" fmla="*/ 5581934 w 6018663"/>
              <a:gd name="connsiteY96" fmla="*/ 2743200 h 4653886"/>
              <a:gd name="connsiteX97" fmla="*/ 5527343 w 6018663"/>
              <a:gd name="connsiteY97" fmla="*/ 2729552 h 4653886"/>
              <a:gd name="connsiteX98" fmla="*/ 5445457 w 6018663"/>
              <a:gd name="connsiteY98" fmla="*/ 2702257 h 4653886"/>
              <a:gd name="connsiteX99" fmla="*/ 5363570 w 6018663"/>
              <a:gd name="connsiteY99" fmla="*/ 2688609 h 4653886"/>
              <a:gd name="connsiteX100" fmla="*/ 5349922 w 6018663"/>
              <a:gd name="connsiteY100" fmla="*/ 2538483 h 4653886"/>
              <a:gd name="connsiteX101" fmla="*/ 5336275 w 6018663"/>
              <a:gd name="connsiteY101" fmla="*/ 2483892 h 4653886"/>
              <a:gd name="connsiteX102" fmla="*/ 5322627 w 6018663"/>
              <a:gd name="connsiteY102" fmla="*/ 2129051 h 4653886"/>
              <a:gd name="connsiteX103" fmla="*/ 5295331 w 6018663"/>
              <a:gd name="connsiteY103" fmla="*/ 2047164 h 4653886"/>
              <a:gd name="connsiteX104" fmla="*/ 5281684 w 6018663"/>
              <a:gd name="connsiteY104" fmla="*/ 2006221 h 4653886"/>
              <a:gd name="connsiteX105" fmla="*/ 5268036 w 6018663"/>
              <a:gd name="connsiteY105" fmla="*/ 1965278 h 4653886"/>
              <a:gd name="connsiteX106" fmla="*/ 5281684 w 6018663"/>
              <a:gd name="connsiteY106" fmla="*/ 1801504 h 4653886"/>
              <a:gd name="connsiteX107" fmla="*/ 5254388 w 6018663"/>
              <a:gd name="connsiteY107" fmla="*/ 1760561 h 4653886"/>
              <a:gd name="connsiteX108" fmla="*/ 5240740 w 6018663"/>
              <a:gd name="connsiteY108" fmla="*/ 1651379 h 4653886"/>
              <a:gd name="connsiteX109" fmla="*/ 5227093 w 6018663"/>
              <a:gd name="connsiteY109" fmla="*/ 1610436 h 4653886"/>
              <a:gd name="connsiteX110" fmla="*/ 5186149 w 6018663"/>
              <a:gd name="connsiteY110" fmla="*/ 1583140 h 4653886"/>
              <a:gd name="connsiteX111" fmla="*/ 5131558 w 6018663"/>
              <a:gd name="connsiteY111" fmla="*/ 1569492 h 4653886"/>
              <a:gd name="connsiteX112" fmla="*/ 4954137 w 6018663"/>
              <a:gd name="connsiteY112" fmla="*/ 1542197 h 4653886"/>
              <a:gd name="connsiteX113" fmla="*/ 4913194 w 6018663"/>
              <a:gd name="connsiteY113" fmla="*/ 1514901 h 4653886"/>
              <a:gd name="connsiteX114" fmla="*/ 4681182 w 6018663"/>
              <a:gd name="connsiteY114" fmla="*/ 1501254 h 4653886"/>
              <a:gd name="connsiteX115" fmla="*/ 4626591 w 6018663"/>
              <a:gd name="connsiteY115" fmla="*/ 1514901 h 4653886"/>
              <a:gd name="connsiteX116" fmla="*/ 4585648 w 6018663"/>
              <a:gd name="connsiteY116" fmla="*/ 1528549 h 4653886"/>
              <a:gd name="connsiteX117" fmla="*/ 4544705 w 6018663"/>
              <a:gd name="connsiteY117" fmla="*/ 1501254 h 4653886"/>
              <a:gd name="connsiteX118" fmla="*/ 4053385 w 6018663"/>
              <a:gd name="connsiteY118" fmla="*/ 1528549 h 4653886"/>
              <a:gd name="connsiteX119" fmla="*/ 3930555 w 6018663"/>
              <a:gd name="connsiteY119" fmla="*/ 1555845 h 4653886"/>
              <a:gd name="connsiteX120" fmla="*/ 3794078 w 6018663"/>
              <a:gd name="connsiteY120" fmla="*/ 1542197 h 4653886"/>
              <a:gd name="connsiteX121" fmla="*/ 3712191 w 6018663"/>
              <a:gd name="connsiteY121" fmla="*/ 1487606 h 4653886"/>
              <a:gd name="connsiteX122" fmla="*/ 3630305 w 6018663"/>
              <a:gd name="connsiteY122" fmla="*/ 1460310 h 4653886"/>
              <a:gd name="connsiteX123" fmla="*/ 3589361 w 6018663"/>
              <a:gd name="connsiteY123" fmla="*/ 1446663 h 4653886"/>
              <a:gd name="connsiteX124" fmla="*/ 3521122 w 6018663"/>
              <a:gd name="connsiteY124" fmla="*/ 1460310 h 4653886"/>
              <a:gd name="connsiteX125" fmla="*/ 3480179 w 6018663"/>
              <a:gd name="connsiteY125" fmla="*/ 1487606 h 4653886"/>
              <a:gd name="connsiteX126" fmla="*/ 3439236 w 6018663"/>
              <a:gd name="connsiteY126" fmla="*/ 1501254 h 4653886"/>
              <a:gd name="connsiteX127" fmla="*/ 3370997 w 6018663"/>
              <a:gd name="connsiteY127" fmla="*/ 1487606 h 4653886"/>
              <a:gd name="connsiteX128" fmla="*/ 3330054 w 6018663"/>
              <a:gd name="connsiteY128" fmla="*/ 1460310 h 4653886"/>
              <a:gd name="connsiteX129" fmla="*/ 3289110 w 6018663"/>
              <a:gd name="connsiteY129" fmla="*/ 1446663 h 4653886"/>
              <a:gd name="connsiteX130" fmla="*/ 3248167 w 6018663"/>
              <a:gd name="connsiteY130" fmla="*/ 1419367 h 4653886"/>
              <a:gd name="connsiteX131" fmla="*/ 3207224 w 6018663"/>
              <a:gd name="connsiteY131" fmla="*/ 1405719 h 4653886"/>
              <a:gd name="connsiteX132" fmla="*/ 3138985 w 6018663"/>
              <a:gd name="connsiteY132" fmla="*/ 1323833 h 4653886"/>
              <a:gd name="connsiteX133" fmla="*/ 3098042 w 6018663"/>
              <a:gd name="connsiteY133" fmla="*/ 1296537 h 4653886"/>
              <a:gd name="connsiteX134" fmla="*/ 3016155 w 6018663"/>
              <a:gd name="connsiteY134" fmla="*/ 1173707 h 4653886"/>
              <a:gd name="connsiteX135" fmla="*/ 2988860 w 6018663"/>
              <a:gd name="connsiteY135" fmla="*/ 1132764 h 4653886"/>
              <a:gd name="connsiteX136" fmla="*/ 2947916 w 6018663"/>
              <a:gd name="connsiteY136" fmla="*/ 1105469 h 4653886"/>
              <a:gd name="connsiteX137" fmla="*/ 2893325 w 6018663"/>
              <a:gd name="connsiteY137" fmla="*/ 1023582 h 4653886"/>
              <a:gd name="connsiteX138" fmla="*/ 2770496 w 6018663"/>
              <a:gd name="connsiteY138" fmla="*/ 914400 h 4653886"/>
              <a:gd name="connsiteX139" fmla="*/ 2743200 w 6018663"/>
              <a:gd name="connsiteY139" fmla="*/ 873457 h 4653886"/>
              <a:gd name="connsiteX140" fmla="*/ 2661313 w 6018663"/>
              <a:gd name="connsiteY140" fmla="*/ 805218 h 4653886"/>
              <a:gd name="connsiteX141" fmla="*/ 2538484 w 6018663"/>
              <a:gd name="connsiteY141" fmla="*/ 750627 h 4653886"/>
              <a:gd name="connsiteX142" fmla="*/ 2524836 w 6018663"/>
              <a:gd name="connsiteY142" fmla="*/ 709683 h 4653886"/>
              <a:gd name="connsiteX143" fmla="*/ 2483893 w 6018663"/>
              <a:gd name="connsiteY143" fmla="*/ 682388 h 4653886"/>
              <a:gd name="connsiteX144" fmla="*/ 2047164 w 6018663"/>
              <a:gd name="connsiteY144" fmla="*/ 641445 h 4653886"/>
              <a:gd name="connsiteX145" fmla="*/ 1815152 w 6018663"/>
              <a:gd name="connsiteY145" fmla="*/ 655092 h 4653886"/>
              <a:gd name="connsiteX146" fmla="*/ 1705970 w 6018663"/>
              <a:gd name="connsiteY146" fmla="*/ 682388 h 4653886"/>
              <a:gd name="connsiteX147" fmla="*/ 1665027 w 6018663"/>
              <a:gd name="connsiteY147" fmla="*/ 696036 h 4653886"/>
              <a:gd name="connsiteX148" fmla="*/ 1624084 w 6018663"/>
              <a:gd name="connsiteY148" fmla="*/ 723331 h 4653886"/>
              <a:gd name="connsiteX149" fmla="*/ 1460310 w 6018663"/>
              <a:gd name="connsiteY149" fmla="*/ 750627 h 4653886"/>
              <a:gd name="connsiteX150" fmla="*/ 1419367 w 6018663"/>
              <a:gd name="connsiteY150" fmla="*/ 764275 h 4653886"/>
              <a:gd name="connsiteX151" fmla="*/ 1364776 w 6018663"/>
              <a:gd name="connsiteY151" fmla="*/ 846161 h 4653886"/>
              <a:gd name="connsiteX152" fmla="*/ 1337481 w 6018663"/>
              <a:gd name="connsiteY152" fmla="*/ 887104 h 4653886"/>
              <a:gd name="connsiteX153" fmla="*/ 1296537 w 6018663"/>
              <a:gd name="connsiteY153" fmla="*/ 914400 h 4653886"/>
              <a:gd name="connsiteX154" fmla="*/ 1255594 w 6018663"/>
              <a:gd name="connsiteY154" fmla="*/ 928048 h 4653886"/>
              <a:gd name="connsiteX155" fmla="*/ 1173707 w 6018663"/>
              <a:gd name="connsiteY155" fmla="*/ 982639 h 4653886"/>
              <a:gd name="connsiteX156" fmla="*/ 1091821 w 6018663"/>
              <a:gd name="connsiteY156" fmla="*/ 1050878 h 4653886"/>
              <a:gd name="connsiteX157" fmla="*/ 1064525 w 6018663"/>
              <a:gd name="connsiteY157" fmla="*/ 1160060 h 4653886"/>
              <a:gd name="connsiteX158" fmla="*/ 1037230 w 6018663"/>
              <a:gd name="connsiteY158" fmla="*/ 1241946 h 4653886"/>
              <a:gd name="connsiteX159" fmla="*/ 1023582 w 6018663"/>
              <a:gd name="connsiteY159" fmla="*/ 1323833 h 4653886"/>
              <a:gd name="connsiteX160" fmla="*/ 1009934 w 6018663"/>
              <a:gd name="connsiteY160" fmla="*/ 1392072 h 4653886"/>
              <a:gd name="connsiteX161" fmla="*/ 996287 w 6018663"/>
              <a:gd name="connsiteY161" fmla="*/ 1733266 h 4653886"/>
              <a:gd name="connsiteX162" fmla="*/ 982639 w 6018663"/>
              <a:gd name="connsiteY162" fmla="*/ 2033516 h 4653886"/>
              <a:gd name="connsiteX163" fmla="*/ 996287 w 6018663"/>
              <a:gd name="connsiteY163" fmla="*/ 2238233 h 4653886"/>
              <a:gd name="connsiteX164" fmla="*/ 1009934 w 6018663"/>
              <a:gd name="connsiteY164" fmla="*/ 2333767 h 4653886"/>
              <a:gd name="connsiteX165" fmla="*/ 996287 w 6018663"/>
              <a:gd name="connsiteY165" fmla="*/ 2634018 h 4653886"/>
              <a:gd name="connsiteX166" fmla="*/ 1009934 w 6018663"/>
              <a:gd name="connsiteY166" fmla="*/ 2688609 h 4653886"/>
              <a:gd name="connsiteX167" fmla="*/ 1050878 w 6018663"/>
              <a:gd name="connsiteY167" fmla="*/ 2715904 h 4653886"/>
              <a:gd name="connsiteX168" fmla="*/ 1228299 w 6018663"/>
              <a:gd name="connsiteY168" fmla="*/ 2743200 h 4653886"/>
              <a:gd name="connsiteX169" fmla="*/ 1310185 w 6018663"/>
              <a:gd name="connsiteY169" fmla="*/ 2756848 h 4653886"/>
              <a:gd name="connsiteX170" fmla="*/ 1528549 w 6018663"/>
              <a:gd name="connsiteY170" fmla="*/ 2770495 h 4653886"/>
              <a:gd name="connsiteX171" fmla="*/ 1569493 w 6018663"/>
              <a:gd name="connsiteY171" fmla="*/ 2784143 h 4653886"/>
              <a:gd name="connsiteX172" fmla="*/ 1746913 w 6018663"/>
              <a:gd name="connsiteY172" fmla="*/ 2756848 h 4653886"/>
              <a:gd name="connsiteX173" fmla="*/ 2156346 w 6018663"/>
              <a:gd name="connsiteY173" fmla="*/ 2729552 h 4653886"/>
              <a:gd name="connsiteX174" fmla="*/ 2743200 w 6018663"/>
              <a:gd name="connsiteY174" fmla="*/ 2688609 h 4653886"/>
              <a:gd name="connsiteX175" fmla="*/ 2784143 w 6018663"/>
              <a:gd name="connsiteY175" fmla="*/ 2674961 h 4653886"/>
              <a:gd name="connsiteX176" fmla="*/ 3316406 w 6018663"/>
              <a:gd name="connsiteY176" fmla="*/ 2674961 h 4653886"/>
              <a:gd name="connsiteX177" fmla="*/ 3398293 w 6018663"/>
              <a:gd name="connsiteY177" fmla="*/ 2702257 h 4653886"/>
              <a:gd name="connsiteX178" fmla="*/ 3439236 w 6018663"/>
              <a:gd name="connsiteY178" fmla="*/ 2715904 h 4653886"/>
              <a:gd name="connsiteX179" fmla="*/ 3507475 w 6018663"/>
              <a:gd name="connsiteY179" fmla="*/ 2784143 h 4653886"/>
              <a:gd name="connsiteX180" fmla="*/ 3534770 w 6018663"/>
              <a:gd name="connsiteY180" fmla="*/ 2825086 h 4653886"/>
              <a:gd name="connsiteX181" fmla="*/ 3575713 w 6018663"/>
              <a:gd name="connsiteY181" fmla="*/ 2852382 h 4653886"/>
              <a:gd name="connsiteX182" fmla="*/ 3603009 w 6018663"/>
              <a:gd name="connsiteY182" fmla="*/ 2975212 h 4653886"/>
              <a:gd name="connsiteX183" fmla="*/ 3616657 w 6018663"/>
              <a:gd name="connsiteY183" fmla="*/ 3016155 h 4653886"/>
              <a:gd name="connsiteX184" fmla="*/ 3603009 w 6018663"/>
              <a:gd name="connsiteY184" fmla="*/ 3370997 h 4653886"/>
              <a:gd name="connsiteX185" fmla="*/ 3575713 w 6018663"/>
              <a:gd name="connsiteY185" fmla="*/ 3452883 h 4653886"/>
              <a:gd name="connsiteX186" fmla="*/ 3589361 w 6018663"/>
              <a:gd name="connsiteY186" fmla="*/ 3848669 h 4653886"/>
              <a:gd name="connsiteX187" fmla="*/ 3603009 w 6018663"/>
              <a:gd name="connsiteY187" fmla="*/ 3889612 h 4653886"/>
              <a:gd name="connsiteX188" fmla="*/ 3616657 w 6018663"/>
              <a:gd name="connsiteY188" fmla="*/ 4135272 h 4653886"/>
              <a:gd name="connsiteX189" fmla="*/ 3603009 w 6018663"/>
              <a:gd name="connsiteY189" fmla="*/ 4271749 h 4653886"/>
              <a:gd name="connsiteX190" fmla="*/ 3589361 w 6018663"/>
              <a:gd name="connsiteY190" fmla="*/ 4367283 h 4653886"/>
              <a:gd name="connsiteX191" fmla="*/ 3575713 w 6018663"/>
              <a:gd name="connsiteY191" fmla="*/ 4599295 h 4653886"/>
              <a:gd name="connsiteX192" fmla="*/ 3493827 w 6018663"/>
              <a:gd name="connsiteY192" fmla="*/ 4626591 h 4653886"/>
              <a:gd name="connsiteX193" fmla="*/ 3452884 w 6018663"/>
              <a:gd name="connsiteY193" fmla="*/ 4640239 h 4653886"/>
              <a:gd name="connsiteX194" fmla="*/ 3411940 w 6018663"/>
              <a:gd name="connsiteY194" fmla="*/ 4653886 h 4653886"/>
              <a:gd name="connsiteX195" fmla="*/ 3302758 w 6018663"/>
              <a:gd name="connsiteY195" fmla="*/ 4640239 h 4653886"/>
              <a:gd name="connsiteX196" fmla="*/ 3248167 w 6018663"/>
              <a:gd name="connsiteY196" fmla="*/ 4626591 h 4653886"/>
              <a:gd name="connsiteX197" fmla="*/ 3043451 w 6018663"/>
              <a:gd name="connsiteY197" fmla="*/ 4612943 h 4653886"/>
              <a:gd name="connsiteX198" fmla="*/ 3029803 w 6018663"/>
              <a:gd name="connsiteY198" fmla="*/ 4544704 h 4653886"/>
              <a:gd name="connsiteX199" fmla="*/ 3057099 w 6018663"/>
              <a:gd name="connsiteY199" fmla="*/ 4585648 h 4653886"/>
              <a:gd name="connsiteX200" fmla="*/ 2975212 w 6018663"/>
              <a:gd name="connsiteY200" fmla="*/ 4585648 h 4653886"/>
              <a:gd name="connsiteX201" fmla="*/ 2920621 w 6018663"/>
              <a:gd name="connsiteY201" fmla="*/ 4408227 h 4653886"/>
              <a:gd name="connsiteX202" fmla="*/ 2906973 w 6018663"/>
              <a:gd name="connsiteY202" fmla="*/ 4353636 h 4653886"/>
              <a:gd name="connsiteX203" fmla="*/ 2879678 w 6018663"/>
              <a:gd name="connsiteY203" fmla="*/ 4217158 h 4653886"/>
              <a:gd name="connsiteX204" fmla="*/ 2879678 w 6018663"/>
              <a:gd name="connsiteY204" fmla="*/ 4012442 h 4653886"/>
              <a:gd name="connsiteX205" fmla="*/ 2838734 w 6018663"/>
              <a:gd name="connsiteY205" fmla="*/ 3998794 h 4653886"/>
              <a:gd name="connsiteX206" fmla="*/ 2756848 w 6018663"/>
              <a:gd name="connsiteY206" fmla="*/ 3944203 h 4653886"/>
              <a:gd name="connsiteX207" fmla="*/ 2674961 w 6018663"/>
              <a:gd name="connsiteY207" fmla="*/ 3903260 h 4653886"/>
              <a:gd name="connsiteX208" fmla="*/ 2524836 w 6018663"/>
              <a:gd name="connsiteY208" fmla="*/ 3889612 h 4653886"/>
              <a:gd name="connsiteX209" fmla="*/ 2483893 w 6018663"/>
              <a:gd name="connsiteY209" fmla="*/ 3862316 h 4653886"/>
              <a:gd name="connsiteX210" fmla="*/ 2306472 w 6018663"/>
              <a:gd name="connsiteY210" fmla="*/ 3875964 h 4653886"/>
              <a:gd name="connsiteX211" fmla="*/ 2265528 w 6018663"/>
              <a:gd name="connsiteY211" fmla="*/ 3889612 h 4653886"/>
              <a:gd name="connsiteX212" fmla="*/ 2183642 w 6018663"/>
              <a:gd name="connsiteY212" fmla="*/ 3903260 h 4653886"/>
              <a:gd name="connsiteX213" fmla="*/ 2142699 w 6018663"/>
              <a:gd name="connsiteY213" fmla="*/ 3916907 h 4653886"/>
              <a:gd name="connsiteX214" fmla="*/ 1897039 w 6018663"/>
              <a:gd name="connsiteY214" fmla="*/ 3930555 h 4653886"/>
              <a:gd name="connsiteX215" fmla="*/ 1856096 w 6018663"/>
              <a:gd name="connsiteY215" fmla="*/ 3957851 h 4653886"/>
              <a:gd name="connsiteX216" fmla="*/ 1719618 w 6018663"/>
              <a:gd name="connsiteY216" fmla="*/ 3930555 h 4653886"/>
              <a:gd name="connsiteX217" fmla="*/ 1473958 w 6018663"/>
              <a:gd name="connsiteY217" fmla="*/ 3916907 h 4653886"/>
              <a:gd name="connsiteX218" fmla="*/ 1433015 w 6018663"/>
              <a:gd name="connsiteY218" fmla="*/ 3889612 h 4653886"/>
              <a:gd name="connsiteX219" fmla="*/ 1160060 w 6018663"/>
              <a:gd name="connsiteY219" fmla="*/ 3848669 h 4653886"/>
              <a:gd name="connsiteX220" fmla="*/ 1009934 w 6018663"/>
              <a:gd name="connsiteY220" fmla="*/ 3848669 h 4653886"/>
              <a:gd name="connsiteX221" fmla="*/ 968991 w 6018663"/>
              <a:gd name="connsiteY221" fmla="*/ 3930555 h 4653886"/>
              <a:gd name="connsiteX222" fmla="*/ 955343 w 6018663"/>
              <a:gd name="connsiteY222" fmla="*/ 4421875 h 4653886"/>
              <a:gd name="connsiteX223" fmla="*/ 914400 w 6018663"/>
              <a:gd name="connsiteY223" fmla="*/ 4435522 h 4653886"/>
              <a:gd name="connsiteX224" fmla="*/ 873457 w 6018663"/>
              <a:gd name="connsiteY224" fmla="*/ 4462818 h 4653886"/>
              <a:gd name="connsiteX225" fmla="*/ 736979 w 6018663"/>
              <a:gd name="connsiteY225" fmla="*/ 4517409 h 4653886"/>
              <a:gd name="connsiteX226" fmla="*/ 504967 w 6018663"/>
              <a:gd name="connsiteY226" fmla="*/ 4544704 h 4653886"/>
              <a:gd name="connsiteX227" fmla="*/ 327546 w 6018663"/>
              <a:gd name="connsiteY227" fmla="*/ 4531057 h 4653886"/>
              <a:gd name="connsiteX228" fmla="*/ 286603 w 6018663"/>
              <a:gd name="connsiteY228" fmla="*/ 4517409 h 4653886"/>
              <a:gd name="connsiteX229" fmla="*/ 191069 w 6018663"/>
              <a:gd name="connsiteY229" fmla="*/ 4503761 h 4653886"/>
              <a:gd name="connsiteX230" fmla="*/ 136478 w 6018663"/>
              <a:gd name="connsiteY230" fmla="*/ 4449170 h 4653886"/>
              <a:gd name="connsiteX231" fmla="*/ 150125 w 6018663"/>
              <a:gd name="connsiteY231" fmla="*/ 4421875 h 46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6018663" h="4653886">
                <a:moveTo>
                  <a:pt x="150125" y="4421875"/>
                </a:moveTo>
                <a:cubicBezTo>
                  <a:pt x="150125" y="4390030"/>
                  <a:pt x="143273" y="4312459"/>
                  <a:pt x="136478" y="4258101"/>
                </a:cubicBezTo>
                <a:cubicBezTo>
                  <a:pt x="134152" y="4239489"/>
                  <a:pt x="131218" y="4220287"/>
                  <a:pt x="122830" y="4203510"/>
                </a:cubicBezTo>
                <a:cubicBezTo>
                  <a:pt x="108159" y="4174168"/>
                  <a:pt x="68239" y="4121624"/>
                  <a:pt x="68239" y="4121624"/>
                </a:cubicBezTo>
                <a:cubicBezTo>
                  <a:pt x="61327" y="4011038"/>
                  <a:pt x="59099" y="3903015"/>
                  <a:pt x="40943" y="3794078"/>
                </a:cubicBezTo>
                <a:cubicBezTo>
                  <a:pt x="37859" y="3775576"/>
                  <a:pt x="32686" y="3757452"/>
                  <a:pt x="27296" y="3739486"/>
                </a:cubicBezTo>
                <a:cubicBezTo>
                  <a:pt x="19029" y="3711928"/>
                  <a:pt x="0" y="3657600"/>
                  <a:pt x="0" y="3657600"/>
                </a:cubicBezTo>
                <a:cubicBezTo>
                  <a:pt x="8757" y="3648843"/>
                  <a:pt x="67447" y="3595506"/>
                  <a:pt x="68239" y="3575713"/>
                </a:cubicBezTo>
                <a:cubicBezTo>
                  <a:pt x="72243" y="3475606"/>
                  <a:pt x="62581" y="3375331"/>
                  <a:pt x="54591" y="3275463"/>
                </a:cubicBezTo>
                <a:cubicBezTo>
                  <a:pt x="53444" y="3261123"/>
                  <a:pt x="44432" y="3248476"/>
                  <a:pt x="40943" y="3234519"/>
                </a:cubicBezTo>
                <a:cubicBezTo>
                  <a:pt x="35317" y="3212015"/>
                  <a:pt x="31845" y="3189026"/>
                  <a:pt x="27296" y="3166280"/>
                </a:cubicBezTo>
                <a:cubicBezTo>
                  <a:pt x="31845" y="3079844"/>
                  <a:pt x="33107" y="2993173"/>
                  <a:pt x="40943" y="2906973"/>
                </a:cubicBezTo>
                <a:cubicBezTo>
                  <a:pt x="42245" y="2892646"/>
                  <a:pt x="52556" y="2880271"/>
                  <a:pt x="54591" y="2866030"/>
                </a:cubicBezTo>
                <a:cubicBezTo>
                  <a:pt x="64511" y="2796593"/>
                  <a:pt x="78398" y="2563521"/>
                  <a:pt x="81887" y="2511188"/>
                </a:cubicBezTo>
                <a:cubicBezTo>
                  <a:pt x="86436" y="2238233"/>
                  <a:pt x="89187" y="1965241"/>
                  <a:pt x="95534" y="1692322"/>
                </a:cubicBezTo>
                <a:cubicBezTo>
                  <a:pt x="98286" y="1573986"/>
                  <a:pt x="101038" y="1455568"/>
                  <a:pt x="109182" y="1337480"/>
                </a:cubicBezTo>
                <a:cubicBezTo>
                  <a:pt x="110172" y="1323128"/>
                  <a:pt x="114850" y="1308507"/>
                  <a:pt x="122830" y="1296537"/>
                </a:cubicBezTo>
                <a:cubicBezTo>
                  <a:pt x="133536" y="1280478"/>
                  <a:pt x="151417" y="1270421"/>
                  <a:pt x="163773" y="1255594"/>
                </a:cubicBezTo>
                <a:cubicBezTo>
                  <a:pt x="174274" y="1242993"/>
                  <a:pt x="181970" y="1228299"/>
                  <a:pt x="191069" y="1214651"/>
                </a:cubicBezTo>
                <a:cubicBezTo>
                  <a:pt x="195618" y="1187355"/>
                  <a:pt x="192341" y="1157515"/>
                  <a:pt x="204716" y="1132764"/>
                </a:cubicBezTo>
                <a:cubicBezTo>
                  <a:pt x="212051" y="1118093"/>
                  <a:pt x="234062" y="1117067"/>
                  <a:pt x="245660" y="1105469"/>
                </a:cubicBezTo>
                <a:cubicBezTo>
                  <a:pt x="307393" y="1043736"/>
                  <a:pt x="234189" y="1077446"/>
                  <a:pt x="313899" y="1050878"/>
                </a:cubicBezTo>
                <a:cubicBezTo>
                  <a:pt x="343674" y="961547"/>
                  <a:pt x="302319" y="1049222"/>
                  <a:pt x="368490" y="996286"/>
                </a:cubicBezTo>
                <a:cubicBezTo>
                  <a:pt x="381298" y="986040"/>
                  <a:pt x="384187" y="966941"/>
                  <a:pt x="395785" y="955343"/>
                </a:cubicBezTo>
                <a:cubicBezTo>
                  <a:pt x="407383" y="943745"/>
                  <a:pt x="423080" y="937146"/>
                  <a:pt x="436728" y="928048"/>
                </a:cubicBezTo>
                <a:cubicBezTo>
                  <a:pt x="441277" y="914400"/>
                  <a:pt x="440203" y="897277"/>
                  <a:pt x="450376" y="887104"/>
                </a:cubicBezTo>
                <a:cubicBezTo>
                  <a:pt x="460548" y="876932"/>
                  <a:pt x="482957" y="885163"/>
                  <a:pt x="491319" y="873457"/>
                </a:cubicBezTo>
                <a:cubicBezTo>
                  <a:pt x="558885" y="778866"/>
                  <a:pt x="482655" y="813882"/>
                  <a:pt x="545910" y="750627"/>
                </a:cubicBezTo>
                <a:cubicBezTo>
                  <a:pt x="557509" y="739028"/>
                  <a:pt x="573206" y="732430"/>
                  <a:pt x="586854" y="723331"/>
                </a:cubicBezTo>
                <a:cubicBezTo>
                  <a:pt x="591403" y="709683"/>
                  <a:pt x="590330" y="692560"/>
                  <a:pt x="600502" y="682388"/>
                </a:cubicBezTo>
                <a:cubicBezTo>
                  <a:pt x="623699" y="659191"/>
                  <a:pt x="682388" y="627797"/>
                  <a:pt x="682388" y="627797"/>
                </a:cubicBezTo>
                <a:cubicBezTo>
                  <a:pt x="691487" y="614149"/>
                  <a:pt x="697340" y="597655"/>
                  <a:pt x="709684" y="586854"/>
                </a:cubicBezTo>
                <a:cubicBezTo>
                  <a:pt x="734372" y="565252"/>
                  <a:pt x="791570" y="532263"/>
                  <a:pt x="791570" y="532263"/>
                </a:cubicBezTo>
                <a:cubicBezTo>
                  <a:pt x="827965" y="423077"/>
                  <a:pt x="773372" y="550461"/>
                  <a:pt x="846161" y="477672"/>
                </a:cubicBezTo>
                <a:cubicBezTo>
                  <a:pt x="856334" y="467499"/>
                  <a:pt x="850822" y="447962"/>
                  <a:pt x="859809" y="436728"/>
                </a:cubicBezTo>
                <a:cubicBezTo>
                  <a:pt x="870055" y="423920"/>
                  <a:pt x="887104" y="418531"/>
                  <a:pt x="900752" y="409433"/>
                </a:cubicBezTo>
                <a:cubicBezTo>
                  <a:pt x="978980" y="292091"/>
                  <a:pt x="874816" y="430181"/>
                  <a:pt x="968991" y="354842"/>
                </a:cubicBezTo>
                <a:cubicBezTo>
                  <a:pt x="1057179" y="284292"/>
                  <a:pt x="934320" y="334553"/>
                  <a:pt x="1037230" y="300251"/>
                </a:cubicBezTo>
                <a:cubicBezTo>
                  <a:pt x="1154553" y="222034"/>
                  <a:pt x="1006121" y="315804"/>
                  <a:pt x="1119116" y="259307"/>
                </a:cubicBezTo>
                <a:cubicBezTo>
                  <a:pt x="1224943" y="206394"/>
                  <a:pt x="1098092" y="252668"/>
                  <a:pt x="1201003" y="218364"/>
                </a:cubicBezTo>
                <a:cubicBezTo>
                  <a:pt x="1329500" y="89867"/>
                  <a:pt x="1123445" y="283716"/>
                  <a:pt x="1323833" y="150125"/>
                </a:cubicBezTo>
                <a:cubicBezTo>
                  <a:pt x="1337481" y="141027"/>
                  <a:pt x="1349787" y="129492"/>
                  <a:pt x="1364776" y="122830"/>
                </a:cubicBezTo>
                <a:cubicBezTo>
                  <a:pt x="1391068" y="111145"/>
                  <a:pt x="1422723" y="111494"/>
                  <a:pt x="1446663" y="95534"/>
                </a:cubicBezTo>
                <a:cubicBezTo>
                  <a:pt x="1473958" y="77337"/>
                  <a:pt x="1497427" y="51317"/>
                  <a:pt x="1528549" y="40943"/>
                </a:cubicBezTo>
                <a:lnTo>
                  <a:pt x="1610436" y="13648"/>
                </a:lnTo>
                <a:lnTo>
                  <a:pt x="1651379" y="0"/>
                </a:lnTo>
                <a:cubicBezTo>
                  <a:pt x="1918751" y="12153"/>
                  <a:pt x="1893520" y="6472"/>
                  <a:pt x="2101755" y="27295"/>
                </a:cubicBezTo>
                <a:cubicBezTo>
                  <a:pt x="2142746" y="31394"/>
                  <a:pt x="2183804" y="35117"/>
                  <a:pt x="2224585" y="40943"/>
                </a:cubicBezTo>
                <a:cubicBezTo>
                  <a:pt x="2461466" y="74784"/>
                  <a:pt x="2174980" y="36482"/>
                  <a:pt x="2333767" y="68239"/>
                </a:cubicBezTo>
                <a:cubicBezTo>
                  <a:pt x="2394256" y="80337"/>
                  <a:pt x="2478739" y="85576"/>
                  <a:pt x="2538484" y="95534"/>
                </a:cubicBezTo>
                <a:cubicBezTo>
                  <a:pt x="2556986" y="98618"/>
                  <a:pt x="2574573" y="106098"/>
                  <a:pt x="2593075" y="109182"/>
                </a:cubicBezTo>
                <a:cubicBezTo>
                  <a:pt x="2629253" y="115212"/>
                  <a:pt x="2666079" y="116800"/>
                  <a:pt x="2702257" y="122830"/>
                </a:cubicBezTo>
                <a:cubicBezTo>
                  <a:pt x="2736526" y="128542"/>
                  <a:pt x="2765343" y="139310"/>
                  <a:pt x="2797791" y="150125"/>
                </a:cubicBezTo>
                <a:cubicBezTo>
                  <a:pt x="2915117" y="228344"/>
                  <a:pt x="2766678" y="134570"/>
                  <a:pt x="2879678" y="191069"/>
                </a:cubicBezTo>
                <a:cubicBezTo>
                  <a:pt x="2894349" y="198404"/>
                  <a:pt x="2905632" y="211702"/>
                  <a:pt x="2920621" y="218364"/>
                </a:cubicBezTo>
                <a:cubicBezTo>
                  <a:pt x="2920655" y="218379"/>
                  <a:pt x="3022962" y="252478"/>
                  <a:pt x="3043451" y="259307"/>
                </a:cubicBezTo>
                <a:lnTo>
                  <a:pt x="3125337" y="286603"/>
                </a:lnTo>
                <a:lnTo>
                  <a:pt x="3166281" y="300251"/>
                </a:lnTo>
                <a:cubicBezTo>
                  <a:pt x="3179929" y="313899"/>
                  <a:pt x="3191989" y="329344"/>
                  <a:pt x="3207224" y="341194"/>
                </a:cubicBezTo>
                <a:cubicBezTo>
                  <a:pt x="3233119" y="361334"/>
                  <a:pt x="3265913" y="372588"/>
                  <a:pt x="3289110" y="395785"/>
                </a:cubicBezTo>
                <a:cubicBezTo>
                  <a:pt x="3377530" y="484205"/>
                  <a:pt x="3351128" y="491319"/>
                  <a:pt x="3480179" y="491319"/>
                </a:cubicBezTo>
                <a:cubicBezTo>
                  <a:pt x="3503376" y="491319"/>
                  <a:pt x="3434686" y="482221"/>
                  <a:pt x="3411940" y="477672"/>
                </a:cubicBezTo>
                <a:lnTo>
                  <a:pt x="3452884" y="504967"/>
                </a:lnTo>
                <a:cubicBezTo>
                  <a:pt x="3457433" y="518615"/>
                  <a:pt x="3462579" y="532078"/>
                  <a:pt x="3466531" y="545910"/>
                </a:cubicBezTo>
                <a:cubicBezTo>
                  <a:pt x="3471684" y="563945"/>
                  <a:pt x="3467827" y="586385"/>
                  <a:pt x="3480179" y="600501"/>
                </a:cubicBezTo>
                <a:cubicBezTo>
                  <a:pt x="3501782" y="625189"/>
                  <a:pt x="3562066" y="655092"/>
                  <a:pt x="3562066" y="655092"/>
                </a:cubicBezTo>
                <a:cubicBezTo>
                  <a:pt x="3566615" y="668740"/>
                  <a:pt x="3569279" y="683169"/>
                  <a:pt x="3575713" y="696036"/>
                </a:cubicBezTo>
                <a:cubicBezTo>
                  <a:pt x="3583048" y="710707"/>
                  <a:pt x="3590201" y="726732"/>
                  <a:pt x="3603009" y="736979"/>
                </a:cubicBezTo>
                <a:cubicBezTo>
                  <a:pt x="3614243" y="745966"/>
                  <a:pt x="3629733" y="748439"/>
                  <a:pt x="3643952" y="750627"/>
                </a:cubicBezTo>
                <a:cubicBezTo>
                  <a:pt x="3689140" y="757579"/>
                  <a:pt x="3734937" y="759726"/>
                  <a:pt x="3780430" y="764275"/>
                </a:cubicBezTo>
                <a:cubicBezTo>
                  <a:pt x="3794078" y="773373"/>
                  <a:pt x="3806384" y="784908"/>
                  <a:pt x="3821373" y="791570"/>
                </a:cubicBezTo>
                <a:cubicBezTo>
                  <a:pt x="3847665" y="803255"/>
                  <a:pt x="3903260" y="818866"/>
                  <a:pt x="3903260" y="818866"/>
                </a:cubicBezTo>
                <a:lnTo>
                  <a:pt x="4544705" y="805218"/>
                </a:lnTo>
                <a:cubicBezTo>
                  <a:pt x="4567884" y="804326"/>
                  <a:pt x="4589747" y="791570"/>
                  <a:pt x="4612943" y="791570"/>
                </a:cubicBezTo>
                <a:cubicBezTo>
                  <a:pt x="4676795" y="791570"/>
                  <a:pt x="4740199" y="802979"/>
                  <a:pt x="4804012" y="805218"/>
                </a:cubicBezTo>
                <a:cubicBezTo>
                  <a:pt x="4999563" y="812080"/>
                  <a:pt x="5195248" y="814317"/>
                  <a:pt x="5390866" y="818866"/>
                </a:cubicBezTo>
                <a:cubicBezTo>
                  <a:pt x="5461432" y="842387"/>
                  <a:pt x="5402430" y="830861"/>
                  <a:pt x="5486400" y="818866"/>
                </a:cubicBezTo>
                <a:cubicBezTo>
                  <a:pt x="5531660" y="812400"/>
                  <a:pt x="5577385" y="809767"/>
                  <a:pt x="5622878" y="805218"/>
                </a:cubicBezTo>
                <a:cubicBezTo>
                  <a:pt x="5887941" y="834670"/>
                  <a:pt x="5661288" y="790444"/>
                  <a:pt x="5786651" y="846161"/>
                </a:cubicBezTo>
                <a:cubicBezTo>
                  <a:pt x="5812943" y="857846"/>
                  <a:pt x="5868537" y="873457"/>
                  <a:pt x="5868537" y="873457"/>
                </a:cubicBezTo>
                <a:cubicBezTo>
                  <a:pt x="5877636" y="900752"/>
                  <a:pt x="5879873" y="931403"/>
                  <a:pt x="5895833" y="955343"/>
                </a:cubicBezTo>
                <a:lnTo>
                  <a:pt x="5950424" y="1037230"/>
                </a:lnTo>
                <a:cubicBezTo>
                  <a:pt x="5954973" y="1110018"/>
                  <a:pt x="5956437" y="1183065"/>
                  <a:pt x="5964072" y="1255594"/>
                </a:cubicBezTo>
                <a:cubicBezTo>
                  <a:pt x="5965578" y="1269901"/>
                  <a:pt x="5976729" y="1282185"/>
                  <a:pt x="5977719" y="1296537"/>
                </a:cubicBezTo>
                <a:cubicBezTo>
                  <a:pt x="5985863" y="1414625"/>
                  <a:pt x="5980318" y="1533528"/>
                  <a:pt x="5991367" y="1651379"/>
                </a:cubicBezTo>
                <a:cubicBezTo>
                  <a:pt x="5994053" y="1680026"/>
                  <a:pt x="6018663" y="1733266"/>
                  <a:pt x="6018663" y="1733266"/>
                </a:cubicBezTo>
                <a:cubicBezTo>
                  <a:pt x="6014114" y="1792406"/>
                  <a:pt x="6014266" y="1852097"/>
                  <a:pt x="6005015" y="1910686"/>
                </a:cubicBezTo>
                <a:cubicBezTo>
                  <a:pt x="6000528" y="1939106"/>
                  <a:pt x="5977719" y="1992573"/>
                  <a:pt x="5977719" y="1992573"/>
                </a:cubicBezTo>
                <a:cubicBezTo>
                  <a:pt x="5962115" y="2164222"/>
                  <a:pt x="5955633" y="2146032"/>
                  <a:pt x="5977719" y="2333767"/>
                </a:cubicBezTo>
                <a:cubicBezTo>
                  <a:pt x="5979400" y="2348054"/>
                  <a:pt x="5986818" y="2361062"/>
                  <a:pt x="5991367" y="2374710"/>
                </a:cubicBezTo>
                <a:cubicBezTo>
                  <a:pt x="5986818" y="2442949"/>
                  <a:pt x="5988962" y="2511967"/>
                  <a:pt x="5977719" y="2579427"/>
                </a:cubicBezTo>
                <a:cubicBezTo>
                  <a:pt x="5975022" y="2595606"/>
                  <a:pt x="5956183" y="2605012"/>
                  <a:pt x="5950424" y="2620370"/>
                </a:cubicBezTo>
                <a:cubicBezTo>
                  <a:pt x="5942279" y="2642090"/>
                  <a:pt x="5944921" y="2666889"/>
                  <a:pt x="5936776" y="2688609"/>
                </a:cubicBezTo>
                <a:cubicBezTo>
                  <a:pt x="5924948" y="2720151"/>
                  <a:pt x="5898562" y="2743503"/>
                  <a:pt x="5868537" y="2756848"/>
                </a:cubicBezTo>
                <a:cubicBezTo>
                  <a:pt x="5842245" y="2768533"/>
                  <a:pt x="5786651" y="2784143"/>
                  <a:pt x="5786651" y="2784143"/>
                </a:cubicBezTo>
                <a:cubicBezTo>
                  <a:pt x="5745708" y="2779594"/>
                  <a:pt x="5704216" y="2778574"/>
                  <a:pt x="5663821" y="2770495"/>
                </a:cubicBezTo>
                <a:cubicBezTo>
                  <a:pt x="5635608" y="2764852"/>
                  <a:pt x="5609847" y="2750178"/>
                  <a:pt x="5581934" y="2743200"/>
                </a:cubicBezTo>
                <a:cubicBezTo>
                  <a:pt x="5563737" y="2738651"/>
                  <a:pt x="5545309" y="2734942"/>
                  <a:pt x="5527343" y="2729552"/>
                </a:cubicBezTo>
                <a:cubicBezTo>
                  <a:pt x="5499785" y="2721285"/>
                  <a:pt x="5473837" y="2706987"/>
                  <a:pt x="5445457" y="2702257"/>
                </a:cubicBezTo>
                <a:lnTo>
                  <a:pt x="5363570" y="2688609"/>
                </a:lnTo>
                <a:cubicBezTo>
                  <a:pt x="5359021" y="2638567"/>
                  <a:pt x="5356563" y="2588291"/>
                  <a:pt x="5349922" y="2538483"/>
                </a:cubicBezTo>
                <a:cubicBezTo>
                  <a:pt x="5347443" y="2519891"/>
                  <a:pt x="5337523" y="2502607"/>
                  <a:pt x="5336275" y="2483892"/>
                </a:cubicBezTo>
                <a:cubicBezTo>
                  <a:pt x="5328401" y="2365786"/>
                  <a:pt x="5333676" y="2246902"/>
                  <a:pt x="5322627" y="2129051"/>
                </a:cubicBezTo>
                <a:cubicBezTo>
                  <a:pt x="5319941" y="2100404"/>
                  <a:pt x="5304429" y="2074460"/>
                  <a:pt x="5295331" y="2047164"/>
                </a:cubicBezTo>
                <a:lnTo>
                  <a:pt x="5281684" y="2006221"/>
                </a:lnTo>
                <a:lnTo>
                  <a:pt x="5268036" y="1965278"/>
                </a:lnTo>
                <a:cubicBezTo>
                  <a:pt x="5294527" y="1885803"/>
                  <a:pt x="5309250" y="1884203"/>
                  <a:pt x="5281684" y="1801504"/>
                </a:cubicBezTo>
                <a:cubicBezTo>
                  <a:pt x="5276497" y="1785943"/>
                  <a:pt x="5263487" y="1774209"/>
                  <a:pt x="5254388" y="1760561"/>
                </a:cubicBezTo>
                <a:cubicBezTo>
                  <a:pt x="5249839" y="1724167"/>
                  <a:pt x="5247301" y="1687465"/>
                  <a:pt x="5240740" y="1651379"/>
                </a:cubicBezTo>
                <a:cubicBezTo>
                  <a:pt x="5238167" y="1637225"/>
                  <a:pt x="5236080" y="1621669"/>
                  <a:pt x="5227093" y="1610436"/>
                </a:cubicBezTo>
                <a:cubicBezTo>
                  <a:pt x="5216846" y="1597628"/>
                  <a:pt x="5201226" y="1589601"/>
                  <a:pt x="5186149" y="1583140"/>
                </a:cubicBezTo>
                <a:cubicBezTo>
                  <a:pt x="5168909" y="1575751"/>
                  <a:pt x="5150030" y="1572752"/>
                  <a:pt x="5131558" y="1569492"/>
                </a:cubicBezTo>
                <a:cubicBezTo>
                  <a:pt x="5072632" y="1559093"/>
                  <a:pt x="5013277" y="1551295"/>
                  <a:pt x="4954137" y="1542197"/>
                </a:cubicBezTo>
                <a:cubicBezTo>
                  <a:pt x="4940489" y="1533098"/>
                  <a:pt x="4927435" y="1523039"/>
                  <a:pt x="4913194" y="1514901"/>
                </a:cubicBezTo>
                <a:cubicBezTo>
                  <a:pt x="4817411" y="1460168"/>
                  <a:pt x="4844308" y="1488706"/>
                  <a:pt x="4681182" y="1501254"/>
                </a:cubicBezTo>
                <a:cubicBezTo>
                  <a:pt x="4662985" y="1505803"/>
                  <a:pt x="4644626" y="1509748"/>
                  <a:pt x="4626591" y="1514901"/>
                </a:cubicBezTo>
                <a:cubicBezTo>
                  <a:pt x="4612759" y="1518853"/>
                  <a:pt x="4599838" y="1530914"/>
                  <a:pt x="4585648" y="1528549"/>
                </a:cubicBezTo>
                <a:cubicBezTo>
                  <a:pt x="4569469" y="1525853"/>
                  <a:pt x="4558353" y="1510352"/>
                  <a:pt x="4544705" y="1501254"/>
                </a:cubicBezTo>
                <a:cubicBezTo>
                  <a:pt x="3945677" y="1520576"/>
                  <a:pt x="4285098" y="1486418"/>
                  <a:pt x="4053385" y="1528549"/>
                </a:cubicBezTo>
                <a:cubicBezTo>
                  <a:pt x="3947701" y="1547765"/>
                  <a:pt x="4002746" y="1531781"/>
                  <a:pt x="3930555" y="1555845"/>
                </a:cubicBezTo>
                <a:cubicBezTo>
                  <a:pt x="3885063" y="1551296"/>
                  <a:pt x="3837716" y="1555834"/>
                  <a:pt x="3794078" y="1542197"/>
                </a:cubicBezTo>
                <a:cubicBezTo>
                  <a:pt x="3762766" y="1532412"/>
                  <a:pt x="3743313" y="1497980"/>
                  <a:pt x="3712191" y="1487606"/>
                </a:cubicBezTo>
                <a:lnTo>
                  <a:pt x="3630305" y="1460310"/>
                </a:lnTo>
                <a:lnTo>
                  <a:pt x="3589361" y="1446663"/>
                </a:lnTo>
                <a:cubicBezTo>
                  <a:pt x="3566615" y="1451212"/>
                  <a:pt x="3542842" y="1452165"/>
                  <a:pt x="3521122" y="1460310"/>
                </a:cubicBezTo>
                <a:cubicBezTo>
                  <a:pt x="3505764" y="1466069"/>
                  <a:pt x="3494850" y="1480270"/>
                  <a:pt x="3480179" y="1487606"/>
                </a:cubicBezTo>
                <a:cubicBezTo>
                  <a:pt x="3467312" y="1494040"/>
                  <a:pt x="3452884" y="1496705"/>
                  <a:pt x="3439236" y="1501254"/>
                </a:cubicBezTo>
                <a:cubicBezTo>
                  <a:pt x="3416490" y="1496705"/>
                  <a:pt x="3392717" y="1495751"/>
                  <a:pt x="3370997" y="1487606"/>
                </a:cubicBezTo>
                <a:cubicBezTo>
                  <a:pt x="3355639" y="1481847"/>
                  <a:pt x="3344725" y="1467645"/>
                  <a:pt x="3330054" y="1460310"/>
                </a:cubicBezTo>
                <a:cubicBezTo>
                  <a:pt x="3317187" y="1453876"/>
                  <a:pt x="3302758" y="1451212"/>
                  <a:pt x="3289110" y="1446663"/>
                </a:cubicBezTo>
                <a:cubicBezTo>
                  <a:pt x="3275462" y="1437564"/>
                  <a:pt x="3262838" y="1426703"/>
                  <a:pt x="3248167" y="1419367"/>
                </a:cubicBezTo>
                <a:cubicBezTo>
                  <a:pt x="3235300" y="1412933"/>
                  <a:pt x="3219194" y="1413699"/>
                  <a:pt x="3207224" y="1405719"/>
                </a:cubicBezTo>
                <a:cubicBezTo>
                  <a:pt x="3140153" y="1361005"/>
                  <a:pt x="3189335" y="1374183"/>
                  <a:pt x="3138985" y="1323833"/>
                </a:cubicBezTo>
                <a:cubicBezTo>
                  <a:pt x="3127387" y="1312235"/>
                  <a:pt x="3111690" y="1305636"/>
                  <a:pt x="3098042" y="1296537"/>
                </a:cubicBezTo>
                <a:lnTo>
                  <a:pt x="3016155" y="1173707"/>
                </a:lnTo>
                <a:cubicBezTo>
                  <a:pt x="3007057" y="1160059"/>
                  <a:pt x="3002508" y="1141862"/>
                  <a:pt x="2988860" y="1132764"/>
                </a:cubicBezTo>
                <a:lnTo>
                  <a:pt x="2947916" y="1105469"/>
                </a:lnTo>
                <a:cubicBezTo>
                  <a:pt x="2929719" y="1078173"/>
                  <a:pt x="2916522" y="1046779"/>
                  <a:pt x="2893325" y="1023582"/>
                </a:cubicBezTo>
                <a:cubicBezTo>
                  <a:pt x="2799841" y="930097"/>
                  <a:pt x="2843558" y="963107"/>
                  <a:pt x="2770496" y="914400"/>
                </a:cubicBezTo>
                <a:cubicBezTo>
                  <a:pt x="2761397" y="900752"/>
                  <a:pt x="2753701" y="886058"/>
                  <a:pt x="2743200" y="873457"/>
                </a:cubicBezTo>
                <a:cubicBezTo>
                  <a:pt x="2724291" y="850766"/>
                  <a:pt x="2689734" y="817850"/>
                  <a:pt x="2661313" y="805218"/>
                </a:cubicBezTo>
                <a:cubicBezTo>
                  <a:pt x="2515145" y="740255"/>
                  <a:pt x="2631142" y="812398"/>
                  <a:pt x="2538484" y="750627"/>
                </a:cubicBezTo>
                <a:cubicBezTo>
                  <a:pt x="2533935" y="736979"/>
                  <a:pt x="2533823" y="720917"/>
                  <a:pt x="2524836" y="709683"/>
                </a:cubicBezTo>
                <a:cubicBezTo>
                  <a:pt x="2514590" y="696875"/>
                  <a:pt x="2498882" y="689050"/>
                  <a:pt x="2483893" y="682388"/>
                </a:cubicBezTo>
                <a:cubicBezTo>
                  <a:pt x="2342854" y="619704"/>
                  <a:pt x="2212133" y="647790"/>
                  <a:pt x="2047164" y="641445"/>
                </a:cubicBezTo>
                <a:cubicBezTo>
                  <a:pt x="1969827" y="645994"/>
                  <a:pt x="1892071" y="645862"/>
                  <a:pt x="1815152" y="655092"/>
                </a:cubicBezTo>
                <a:cubicBezTo>
                  <a:pt x="1777905" y="659562"/>
                  <a:pt x="1741559" y="670525"/>
                  <a:pt x="1705970" y="682388"/>
                </a:cubicBezTo>
                <a:cubicBezTo>
                  <a:pt x="1692322" y="686937"/>
                  <a:pt x="1677894" y="689602"/>
                  <a:pt x="1665027" y="696036"/>
                </a:cubicBezTo>
                <a:cubicBezTo>
                  <a:pt x="1650356" y="703371"/>
                  <a:pt x="1639933" y="719105"/>
                  <a:pt x="1624084" y="723331"/>
                </a:cubicBezTo>
                <a:cubicBezTo>
                  <a:pt x="1570608" y="737591"/>
                  <a:pt x="1460310" y="750627"/>
                  <a:pt x="1460310" y="750627"/>
                </a:cubicBezTo>
                <a:cubicBezTo>
                  <a:pt x="1446662" y="755176"/>
                  <a:pt x="1429539" y="754103"/>
                  <a:pt x="1419367" y="764275"/>
                </a:cubicBezTo>
                <a:cubicBezTo>
                  <a:pt x="1396170" y="787472"/>
                  <a:pt x="1382973" y="818866"/>
                  <a:pt x="1364776" y="846161"/>
                </a:cubicBezTo>
                <a:cubicBezTo>
                  <a:pt x="1355678" y="859809"/>
                  <a:pt x="1351129" y="878006"/>
                  <a:pt x="1337481" y="887104"/>
                </a:cubicBezTo>
                <a:cubicBezTo>
                  <a:pt x="1323833" y="896203"/>
                  <a:pt x="1311208" y="907064"/>
                  <a:pt x="1296537" y="914400"/>
                </a:cubicBezTo>
                <a:cubicBezTo>
                  <a:pt x="1283670" y="920834"/>
                  <a:pt x="1268170" y="921062"/>
                  <a:pt x="1255594" y="928048"/>
                </a:cubicBezTo>
                <a:cubicBezTo>
                  <a:pt x="1226917" y="943980"/>
                  <a:pt x="1196904" y="959442"/>
                  <a:pt x="1173707" y="982639"/>
                </a:cubicBezTo>
                <a:cubicBezTo>
                  <a:pt x="1121166" y="1035180"/>
                  <a:pt x="1148823" y="1012876"/>
                  <a:pt x="1091821" y="1050878"/>
                </a:cubicBezTo>
                <a:cubicBezTo>
                  <a:pt x="1050414" y="1175096"/>
                  <a:pt x="1113926" y="978921"/>
                  <a:pt x="1064525" y="1160060"/>
                </a:cubicBezTo>
                <a:cubicBezTo>
                  <a:pt x="1056955" y="1187818"/>
                  <a:pt x="1037230" y="1241946"/>
                  <a:pt x="1037230" y="1241946"/>
                </a:cubicBezTo>
                <a:cubicBezTo>
                  <a:pt x="1032681" y="1269242"/>
                  <a:pt x="1028532" y="1296607"/>
                  <a:pt x="1023582" y="1323833"/>
                </a:cubicBezTo>
                <a:cubicBezTo>
                  <a:pt x="1019432" y="1346656"/>
                  <a:pt x="1011477" y="1368927"/>
                  <a:pt x="1009934" y="1392072"/>
                </a:cubicBezTo>
                <a:cubicBezTo>
                  <a:pt x="1002363" y="1505642"/>
                  <a:pt x="1001126" y="1619547"/>
                  <a:pt x="996287" y="1733266"/>
                </a:cubicBezTo>
                <a:cubicBezTo>
                  <a:pt x="992028" y="1833362"/>
                  <a:pt x="987188" y="1933433"/>
                  <a:pt x="982639" y="2033516"/>
                </a:cubicBezTo>
                <a:cubicBezTo>
                  <a:pt x="987188" y="2101755"/>
                  <a:pt x="990095" y="2170123"/>
                  <a:pt x="996287" y="2238233"/>
                </a:cubicBezTo>
                <a:cubicBezTo>
                  <a:pt x="999199" y="2270269"/>
                  <a:pt x="1009934" y="2301599"/>
                  <a:pt x="1009934" y="2333767"/>
                </a:cubicBezTo>
                <a:cubicBezTo>
                  <a:pt x="1009934" y="2433954"/>
                  <a:pt x="1000836" y="2533934"/>
                  <a:pt x="996287" y="2634018"/>
                </a:cubicBezTo>
                <a:cubicBezTo>
                  <a:pt x="1000836" y="2652215"/>
                  <a:pt x="999529" y="2673002"/>
                  <a:pt x="1009934" y="2688609"/>
                </a:cubicBezTo>
                <a:cubicBezTo>
                  <a:pt x="1019033" y="2702257"/>
                  <a:pt x="1036207" y="2708569"/>
                  <a:pt x="1050878" y="2715904"/>
                </a:cubicBezTo>
                <a:cubicBezTo>
                  <a:pt x="1100886" y="2740908"/>
                  <a:pt x="1186540" y="2737980"/>
                  <a:pt x="1228299" y="2743200"/>
                </a:cubicBezTo>
                <a:cubicBezTo>
                  <a:pt x="1255757" y="2746632"/>
                  <a:pt x="1282627" y="2754343"/>
                  <a:pt x="1310185" y="2756848"/>
                </a:cubicBezTo>
                <a:cubicBezTo>
                  <a:pt x="1382816" y="2763451"/>
                  <a:pt x="1455761" y="2765946"/>
                  <a:pt x="1528549" y="2770495"/>
                </a:cubicBezTo>
                <a:cubicBezTo>
                  <a:pt x="1542197" y="2775044"/>
                  <a:pt x="1555107" y="2784143"/>
                  <a:pt x="1569493" y="2784143"/>
                </a:cubicBezTo>
                <a:cubicBezTo>
                  <a:pt x="1829056" y="2784143"/>
                  <a:pt x="1598587" y="2773328"/>
                  <a:pt x="1746913" y="2756848"/>
                </a:cubicBezTo>
                <a:cubicBezTo>
                  <a:pt x="1795372" y="2751464"/>
                  <a:pt x="2120227" y="2731809"/>
                  <a:pt x="2156346" y="2729552"/>
                </a:cubicBezTo>
                <a:cubicBezTo>
                  <a:pt x="2420061" y="2663624"/>
                  <a:pt x="2228029" y="2703328"/>
                  <a:pt x="2743200" y="2688609"/>
                </a:cubicBezTo>
                <a:cubicBezTo>
                  <a:pt x="2756848" y="2684060"/>
                  <a:pt x="2769902" y="2676996"/>
                  <a:pt x="2784143" y="2674961"/>
                </a:cubicBezTo>
                <a:cubicBezTo>
                  <a:pt x="2980605" y="2646895"/>
                  <a:pt x="3088504" y="2666821"/>
                  <a:pt x="3316406" y="2674961"/>
                </a:cubicBezTo>
                <a:lnTo>
                  <a:pt x="3398293" y="2702257"/>
                </a:lnTo>
                <a:lnTo>
                  <a:pt x="3439236" y="2715904"/>
                </a:lnTo>
                <a:cubicBezTo>
                  <a:pt x="3506096" y="2849626"/>
                  <a:pt x="3423803" y="2717205"/>
                  <a:pt x="3507475" y="2784143"/>
                </a:cubicBezTo>
                <a:cubicBezTo>
                  <a:pt x="3520283" y="2794389"/>
                  <a:pt x="3523172" y="2813488"/>
                  <a:pt x="3534770" y="2825086"/>
                </a:cubicBezTo>
                <a:cubicBezTo>
                  <a:pt x="3546368" y="2836684"/>
                  <a:pt x="3562065" y="2843283"/>
                  <a:pt x="3575713" y="2852382"/>
                </a:cubicBezTo>
                <a:cubicBezTo>
                  <a:pt x="3606437" y="2944551"/>
                  <a:pt x="3570983" y="2831097"/>
                  <a:pt x="3603009" y="2975212"/>
                </a:cubicBezTo>
                <a:cubicBezTo>
                  <a:pt x="3606130" y="2989255"/>
                  <a:pt x="3612108" y="3002507"/>
                  <a:pt x="3616657" y="3016155"/>
                </a:cubicBezTo>
                <a:cubicBezTo>
                  <a:pt x="3612108" y="3134436"/>
                  <a:pt x="3614058" y="3253146"/>
                  <a:pt x="3603009" y="3370997"/>
                </a:cubicBezTo>
                <a:cubicBezTo>
                  <a:pt x="3600323" y="3399643"/>
                  <a:pt x="3575713" y="3452883"/>
                  <a:pt x="3575713" y="3452883"/>
                </a:cubicBezTo>
                <a:cubicBezTo>
                  <a:pt x="3580262" y="3584812"/>
                  <a:pt x="3581126" y="3716919"/>
                  <a:pt x="3589361" y="3848669"/>
                </a:cubicBezTo>
                <a:cubicBezTo>
                  <a:pt x="3590258" y="3863027"/>
                  <a:pt x="3601645" y="3875291"/>
                  <a:pt x="3603009" y="3889612"/>
                </a:cubicBezTo>
                <a:cubicBezTo>
                  <a:pt x="3610785" y="3971255"/>
                  <a:pt x="3612108" y="4053385"/>
                  <a:pt x="3616657" y="4135272"/>
                </a:cubicBezTo>
                <a:cubicBezTo>
                  <a:pt x="3612108" y="4180764"/>
                  <a:pt x="3613290" y="4227201"/>
                  <a:pt x="3603009" y="4271749"/>
                </a:cubicBezTo>
                <a:cubicBezTo>
                  <a:pt x="3578127" y="4379571"/>
                  <a:pt x="3557077" y="4238147"/>
                  <a:pt x="3589361" y="4367283"/>
                </a:cubicBezTo>
                <a:cubicBezTo>
                  <a:pt x="3584812" y="4444620"/>
                  <a:pt x="3602495" y="4526601"/>
                  <a:pt x="3575713" y="4599295"/>
                </a:cubicBezTo>
                <a:cubicBezTo>
                  <a:pt x="3565766" y="4626293"/>
                  <a:pt x="3521122" y="4617492"/>
                  <a:pt x="3493827" y="4626591"/>
                </a:cubicBezTo>
                <a:lnTo>
                  <a:pt x="3452884" y="4640239"/>
                </a:lnTo>
                <a:lnTo>
                  <a:pt x="3411940" y="4653886"/>
                </a:lnTo>
                <a:cubicBezTo>
                  <a:pt x="3375546" y="4649337"/>
                  <a:pt x="3338936" y="4646269"/>
                  <a:pt x="3302758" y="4640239"/>
                </a:cubicBezTo>
                <a:cubicBezTo>
                  <a:pt x="3284256" y="4637155"/>
                  <a:pt x="3266821" y="4628555"/>
                  <a:pt x="3248167" y="4626591"/>
                </a:cubicBezTo>
                <a:cubicBezTo>
                  <a:pt x="3180153" y="4619431"/>
                  <a:pt x="3111690" y="4617492"/>
                  <a:pt x="3043451" y="4612943"/>
                </a:cubicBezTo>
                <a:cubicBezTo>
                  <a:pt x="2980880" y="4519087"/>
                  <a:pt x="2957738" y="4520684"/>
                  <a:pt x="3029803" y="4544704"/>
                </a:cubicBezTo>
                <a:cubicBezTo>
                  <a:pt x="3038902" y="4558352"/>
                  <a:pt x="3061077" y="4569735"/>
                  <a:pt x="3057099" y="4585648"/>
                </a:cubicBezTo>
                <a:cubicBezTo>
                  <a:pt x="3048701" y="4619241"/>
                  <a:pt x="2983611" y="4588447"/>
                  <a:pt x="2975212" y="4585648"/>
                </a:cubicBezTo>
                <a:cubicBezTo>
                  <a:pt x="2944699" y="4433086"/>
                  <a:pt x="2973650" y="4487772"/>
                  <a:pt x="2920621" y="4408227"/>
                </a:cubicBezTo>
                <a:cubicBezTo>
                  <a:pt x="2916072" y="4390030"/>
                  <a:pt x="2910328" y="4372090"/>
                  <a:pt x="2906973" y="4353636"/>
                </a:cubicBezTo>
                <a:cubicBezTo>
                  <a:pt x="2881880" y="4215627"/>
                  <a:pt x="2907705" y="4301244"/>
                  <a:pt x="2879678" y="4217158"/>
                </a:cubicBezTo>
                <a:cubicBezTo>
                  <a:pt x="2886578" y="4161959"/>
                  <a:pt x="2907929" y="4068944"/>
                  <a:pt x="2879678" y="4012442"/>
                </a:cubicBezTo>
                <a:cubicBezTo>
                  <a:pt x="2873244" y="3999575"/>
                  <a:pt x="2852382" y="4003343"/>
                  <a:pt x="2838734" y="3998794"/>
                </a:cubicBezTo>
                <a:lnTo>
                  <a:pt x="2756848" y="3944203"/>
                </a:lnTo>
                <a:cubicBezTo>
                  <a:pt x="2727358" y="3924543"/>
                  <a:pt x="2710922" y="3908397"/>
                  <a:pt x="2674961" y="3903260"/>
                </a:cubicBezTo>
                <a:cubicBezTo>
                  <a:pt x="2625218" y="3896154"/>
                  <a:pt x="2574878" y="3894161"/>
                  <a:pt x="2524836" y="3889612"/>
                </a:cubicBezTo>
                <a:lnTo>
                  <a:pt x="2483893" y="3862316"/>
                </a:lnTo>
                <a:cubicBezTo>
                  <a:pt x="2424753" y="3866865"/>
                  <a:pt x="2365329" y="3868607"/>
                  <a:pt x="2306472" y="3875964"/>
                </a:cubicBezTo>
                <a:cubicBezTo>
                  <a:pt x="2292197" y="3877748"/>
                  <a:pt x="2279572" y="3886491"/>
                  <a:pt x="2265528" y="3889612"/>
                </a:cubicBezTo>
                <a:cubicBezTo>
                  <a:pt x="2238515" y="3895615"/>
                  <a:pt x="2210655" y="3897257"/>
                  <a:pt x="2183642" y="3903260"/>
                </a:cubicBezTo>
                <a:cubicBezTo>
                  <a:pt x="2169599" y="3906381"/>
                  <a:pt x="2157020" y="3915543"/>
                  <a:pt x="2142699" y="3916907"/>
                </a:cubicBezTo>
                <a:cubicBezTo>
                  <a:pt x="2061055" y="3924682"/>
                  <a:pt x="1978926" y="3926006"/>
                  <a:pt x="1897039" y="3930555"/>
                </a:cubicBezTo>
                <a:cubicBezTo>
                  <a:pt x="1883391" y="3939654"/>
                  <a:pt x="1872417" y="3956219"/>
                  <a:pt x="1856096" y="3957851"/>
                </a:cubicBezTo>
                <a:cubicBezTo>
                  <a:pt x="1687999" y="3974661"/>
                  <a:pt x="1817160" y="3939845"/>
                  <a:pt x="1719618" y="3930555"/>
                </a:cubicBezTo>
                <a:cubicBezTo>
                  <a:pt x="1637975" y="3922779"/>
                  <a:pt x="1555845" y="3921456"/>
                  <a:pt x="1473958" y="3916907"/>
                </a:cubicBezTo>
                <a:cubicBezTo>
                  <a:pt x="1460310" y="3907809"/>
                  <a:pt x="1448004" y="3896274"/>
                  <a:pt x="1433015" y="3889612"/>
                </a:cubicBezTo>
                <a:cubicBezTo>
                  <a:pt x="1332986" y="3845155"/>
                  <a:pt x="1285659" y="3857640"/>
                  <a:pt x="1160060" y="3848669"/>
                </a:cubicBezTo>
                <a:cubicBezTo>
                  <a:pt x="1102480" y="3829476"/>
                  <a:pt x="1087095" y="3817805"/>
                  <a:pt x="1009934" y="3848669"/>
                </a:cubicBezTo>
                <a:cubicBezTo>
                  <a:pt x="989584" y="3856809"/>
                  <a:pt x="974736" y="3913320"/>
                  <a:pt x="968991" y="3930555"/>
                </a:cubicBezTo>
                <a:cubicBezTo>
                  <a:pt x="964442" y="4094328"/>
                  <a:pt x="972952" y="4258988"/>
                  <a:pt x="955343" y="4421875"/>
                </a:cubicBezTo>
                <a:cubicBezTo>
                  <a:pt x="953797" y="4436177"/>
                  <a:pt x="927267" y="4429088"/>
                  <a:pt x="914400" y="4435522"/>
                </a:cubicBezTo>
                <a:cubicBezTo>
                  <a:pt x="899729" y="4442857"/>
                  <a:pt x="887698" y="4454680"/>
                  <a:pt x="873457" y="4462818"/>
                </a:cubicBezTo>
                <a:cubicBezTo>
                  <a:pt x="841171" y="4481267"/>
                  <a:pt x="770228" y="4514386"/>
                  <a:pt x="736979" y="4517409"/>
                </a:cubicBezTo>
                <a:cubicBezTo>
                  <a:pt x="559296" y="4533562"/>
                  <a:pt x="636418" y="4522797"/>
                  <a:pt x="504967" y="4544704"/>
                </a:cubicBezTo>
                <a:cubicBezTo>
                  <a:pt x="445827" y="4540155"/>
                  <a:pt x="386403" y="4538414"/>
                  <a:pt x="327546" y="4531057"/>
                </a:cubicBezTo>
                <a:cubicBezTo>
                  <a:pt x="313271" y="4529273"/>
                  <a:pt x="300710" y="4520230"/>
                  <a:pt x="286603" y="4517409"/>
                </a:cubicBezTo>
                <a:cubicBezTo>
                  <a:pt x="255060" y="4511100"/>
                  <a:pt x="222914" y="4508310"/>
                  <a:pt x="191069" y="4503761"/>
                </a:cubicBezTo>
                <a:cubicBezTo>
                  <a:pt x="154674" y="4491629"/>
                  <a:pt x="136478" y="4497696"/>
                  <a:pt x="136478" y="4449170"/>
                </a:cubicBezTo>
                <a:cubicBezTo>
                  <a:pt x="136478" y="4434784"/>
                  <a:pt x="150125" y="4453720"/>
                  <a:pt x="150125" y="4421875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 26"/>
          <p:cNvSpPr/>
          <p:nvPr/>
        </p:nvSpPr>
        <p:spPr>
          <a:xfrm>
            <a:off x="1419367" y="4067033"/>
            <a:ext cx="6644675" cy="2652870"/>
          </a:xfrm>
          <a:custGeom>
            <a:avLst/>
            <a:gdLst>
              <a:gd name="connsiteX0" fmla="*/ 54591 w 6644675"/>
              <a:gd name="connsiteY0" fmla="*/ 2142698 h 2652870"/>
              <a:gd name="connsiteX1" fmla="*/ 136478 w 6644675"/>
              <a:gd name="connsiteY1" fmla="*/ 2115403 h 2652870"/>
              <a:gd name="connsiteX2" fmla="*/ 245660 w 6644675"/>
              <a:gd name="connsiteY2" fmla="*/ 2101755 h 2652870"/>
              <a:gd name="connsiteX3" fmla="*/ 532263 w 6644675"/>
              <a:gd name="connsiteY3" fmla="*/ 2074460 h 2652870"/>
              <a:gd name="connsiteX4" fmla="*/ 709684 w 6644675"/>
              <a:gd name="connsiteY4" fmla="*/ 2060812 h 2652870"/>
              <a:gd name="connsiteX5" fmla="*/ 1173708 w 6644675"/>
              <a:gd name="connsiteY5" fmla="*/ 2060812 h 2652870"/>
              <a:gd name="connsiteX6" fmla="*/ 1228299 w 6644675"/>
              <a:gd name="connsiteY6" fmla="*/ 2074460 h 2652870"/>
              <a:gd name="connsiteX7" fmla="*/ 1337481 w 6644675"/>
              <a:gd name="connsiteY7" fmla="*/ 2088107 h 2652870"/>
              <a:gd name="connsiteX8" fmla="*/ 1678675 w 6644675"/>
              <a:gd name="connsiteY8" fmla="*/ 2101755 h 2652870"/>
              <a:gd name="connsiteX9" fmla="*/ 1842448 w 6644675"/>
              <a:gd name="connsiteY9" fmla="*/ 2101755 h 2652870"/>
              <a:gd name="connsiteX10" fmla="*/ 1883391 w 6644675"/>
              <a:gd name="connsiteY10" fmla="*/ 2074460 h 2652870"/>
              <a:gd name="connsiteX11" fmla="*/ 1965278 w 6644675"/>
              <a:gd name="connsiteY11" fmla="*/ 2047164 h 2652870"/>
              <a:gd name="connsiteX12" fmla="*/ 2006221 w 6644675"/>
              <a:gd name="connsiteY12" fmla="*/ 2033516 h 2652870"/>
              <a:gd name="connsiteX13" fmla="*/ 2183642 w 6644675"/>
              <a:gd name="connsiteY13" fmla="*/ 2060812 h 2652870"/>
              <a:gd name="connsiteX14" fmla="*/ 2238233 w 6644675"/>
              <a:gd name="connsiteY14" fmla="*/ 2074460 h 2652870"/>
              <a:gd name="connsiteX15" fmla="*/ 2320120 w 6644675"/>
              <a:gd name="connsiteY15" fmla="*/ 2101755 h 2652870"/>
              <a:gd name="connsiteX16" fmla="*/ 2429302 w 6644675"/>
              <a:gd name="connsiteY16" fmla="*/ 2115403 h 2652870"/>
              <a:gd name="connsiteX17" fmla="*/ 2524836 w 6644675"/>
              <a:gd name="connsiteY17" fmla="*/ 2101755 h 2652870"/>
              <a:gd name="connsiteX18" fmla="*/ 2565779 w 6644675"/>
              <a:gd name="connsiteY18" fmla="*/ 2088107 h 2652870"/>
              <a:gd name="connsiteX19" fmla="*/ 2797791 w 6644675"/>
              <a:gd name="connsiteY19" fmla="*/ 2101755 h 2652870"/>
              <a:gd name="connsiteX20" fmla="*/ 3370997 w 6644675"/>
              <a:gd name="connsiteY20" fmla="*/ 2088107 h 2652870"/>
              <a:gd name="connsiteX21" fmla="*/ 3411940 w 6644675"/>
              <a:gd name="connsiteY21" fmla="*/ 2074460 h 2652870"/>
              <a:gd name="connsiteX22" fmla="*/ 3630305 w 6644675"/>
              <a:gd name="connsiteY22" fmla="*/ 2060812 h 2652870"/>
              <a:gd name="connsiteX23" fmla="*/ 4080681 w 6644675"/>
              <a:gd name="connsiteY23" fmla="*/ 2074460 h 2652870"/>
              <a:gd name="connsiteX24" fmla="*/ 4189863 w 6644675"/>
              <a:gd name="connsiteY24" fmla="*/ 2088107 h 2652870"/>
              <a:gd name="connsiteX25" fmla="*/ 4271749 w 6644675"/>
              <a:gd name="connsiteY25" fmla="*/ 2115403 h 2652870"/>
              <a:gd name="connsiteX26" fmla="*/ 4572000 w 6644675"/>
              <a:gd name="connsiteY26" fmla="*/ 2101755 h 2652870"/>
              <a:gd name="connsiteX27" fmla="*/ 4640239 w 6644675"/>
              <a:gd name="connsiteY27" fmla="*/ 2088107 h 2652870"/>
              <a:gd name="connsiteX28" fmla="*/ 5254388 w 6644675"/>
              <a:gd name="connsiteY28" fmla="*/ 2101755 h 2652870"/>
              <a:gd name="connsiteX29" fmla="*/ 5390866 w 6644675"/>
              <a:gd name="connsiteY29" fmla="*/ 2088107 h 2652870"/>
              <a:gd name="connsiteX30" fmla="*/ 5445457 w 6644675"/>
              <a:gd name="connsiteY30" fmla="*/ 2019868 h 2652870"/>
              <a:gd name="connsiteX31" fmla="*/ 5472752 w 6644675"/>
              <a:gd name="connsiteY31" fmla="*/ 1978925 h 2652870"/>
              <a:gd name="connsiteX32" fmla="*/ 5500048 w 6644675"/>
              <a:gd name="connsiteY32" fmla="*/ 1856095 h 2652870"/>
              <a:gd name="connsiteX33" fmla="*/ 5527343 w 6644675"/>
              <a:gd name="connsiteY33" fmla="*/ 1815152 h 2652870"/>
              <a:gd name="connsiteX34" fmla="*/ 5513696 w 6644675"/>
              <a:gd name="connsiteY34" fmla="*/ 1678674 h 2652870"/>
              <a:gd name="connsiteX35" fmla="*/ 5540991 w 6644675"/>
              <a:gd name="connsiteY35" fmla="*/ 1050877 h 2652870"/>
              <a:gd name="connsiteX36" fmla="*/ 5527343 w 6644675"/>
              <a:gd name="connsiteY36" fmla="*/ 791570 h 2652870"/>
              <a:gd name="connsiteX37" fmla="*/ 5513696 w 6644675"/>
              <a:gd name="connsiteY37" fmla="*/ 750627 h 2652870"/>
              <a:gd name="connsiteX38" fmla="*/ 5527343 w 6644675"/>
              <a:gd name="connsiteY38" fmla="*/ 464024 h 2652870"/>
              <a:gd name="connsiteX39" fmla="*/ 5540991 w 6644675"/>
              <a:gd name="connsiteY39" fmla="*/ 423080 h 2652870"/>
              <a:gd name="connsiteX40" fmla="*/ 5568287 w 6644675"/>
              <a:gd name="connsiteY40" fmla="*/ 382137 h 2652870"/>
              <a:gd name="connsiteX41" fmla="*/ 5595582 w 6644675"/>
              <a:gd name="connsiteY41" fmla="*/ 191068 h 2652870"/>
              <a:gd name="connsiteX42" fmla="*/ 5609230 w 6644675"/>
              <a:gd name="connsiteY42" fmla="*/ 150125 h 2652870"/>
              <a:gd name="connsiteX43" fmla="*/ 5663821 w 6644675"/>
              <a:gd name="connsiteY43" fmla="*/ 136477 h 2652870"/>
              <a:gd name="connsiteX44" fmla="*/ 5745708 w 6644675"/>
              <a:gd name="connsiteY44" fmla="*/ 109182 h 2652870"/>
              <a:gd name="connsiteX45" fmla="*/ 5773003 w 6644675"/>
              <a:gd name="connsiteY45" fmla="*/ 68239 h 2652870"/>
              <a:gd name="connsiteX46" fmla="*/ 5895833 w 6644675"/>
              <a:gd name="connsiteY46" fmla="*/ 0 h 2652870"/>
              <a:gd name="connsiteX47" fmla="*/ 6155140 w 6644675"/>
              <a:gd name="connsiteY47" fmla="*/ 13648 h 2652870"/>
              <a:gd name="connsiteX48" fmla="*/ 6250675 w 6644675"/>
              <a:gd name="connsiteY48" fmla="*/ 40943 h 2652870"/>
              <a:gd name="connsiteX49" fmla="*/ 6264323 w 6644675"/>
              <a:gd name="connsiteY49" fmla="*/ 81886 h 2652870"/>
              <a:gd name="connsiteX50" fmla="*/ 6332561 w 6644675"/>
              <a:gd name="connsiteY50" fmla="*/ 95534 h 2652870"/>
              <a:gd name="connsiteX51" fmla="*/ 6373505 w 6644675"/>
              <a:gd name="connsiteY51" fmla="*/ 109182 h 2652870"/>
              <a:gd name="connsiteX52" fmla="*/ 6441743 w 6644675"/>
              <a:gd name="connsiteY52" fmla="*/ 232012 h 2652870"/>
              <a:gd name="connsiteX53" fmla="*/ 6496334 w 6644675"/>
              <a:gd name="connsiteY53" fmla="*/ 313898 h 2652870"/>
              <a:gd name="connsiteX54" fmla="*/ 6523630 w 6644675"/>
              <a:gd name="connsiteY54" fmla="*/ 368489 h 2652870"/>
              <a:gd name="connsiteX55" fmla="*/ 6550926 w 6644675"/>
              <a:gd name="connsiteY55" fmla="*/ 450376 h 2652870"/>
              <a:gd name="connsiteX56" fmla="*/ 6550926 w 6644675"/>
              <a:gd name="connsiteY56" fmla="*/ 791570 h 2652870"/>
              <a:gd name="connsiteX57" fmla="*/ 6537278 w 6644675"/>
              <a:gd name="connsiteY57" fmla="*/ 832513 h 2652870"/>
              <a:gd name="connsiteX58" fmla="*/ 6550926 w 6644675"/>
              <a:gd name="connsiteY58" fmla="*/ 1132764 h 2652870"/>
              <a:gd name="connsiteX59" fmla="*/ 6591869 w 6644675"/>
              <a:gd name="connsiteY59" fmla="*/ 1228298 h 2652870"/>
              <a:gd name="connsiteX60" fmla="*/ 6605517 w 6644675"/>
              <a:gd name="connsiteY60" fmla="*/ 1282889 h 2652870"/>
              <a:gd name="connsiteX61" fmla="*/ 6632812 w 6644675"/>
              <a:gd name="connsiteY61" fmla="*/ 1378424 h 2652870"/>
              <a:gd name="connsiteX62" fmla="*/ 6619164 w 6644675"/>
              <a:gd name="connsiteY62" fmla="*/ 1446663 h 2652870"/>
              <a:gd name="connsiteX63" fmla="*/ 6605517 w 6644675"/>
              <a:gd name="connsiteY63" fmla="*/ 1542197 h 2652870"/>
              <a:gd name="connsiteX64" fmla="*/ 6578221 w 6644675"/>
              <a:gd name="connsiteY64" fmla="*/ 1637731 h 2652870"/>
              <a:gd name="connsiteX65" fmla="*/ 6564573 w 6644675"/>
              <a:gd name="connsiteY65" fmla="*/ 1787857 h 2652870"/>
              <a:gd name="connsiteX66" fmla="*/ 6550926 w 6644675"/>
              <a:gd name="connsiteY66" fmla="*/ 1828800 h 2652870"/>
              <a:gd name="connsiteX67" fmla="*/ 6537278 w 6644675"/>
              <a:gd name="connsiteY67" fmla="*/ 2129051 h 2652870"/>
              <a:gd name="connsiteX68" fmla="*/ 6523630 w 6644675"/>
              <a:gd name="connsiteY68" fmla="*/ 2320119 h 2652870"/>
              <a:gd name="connsiteX69" fmla="*/ 6496334 w 6644675"/>
              <a:gd name="connsiteY69" fmla="*/ 2402006 h 2652870"/>
              <a:gd name="connsiteX70" fmla="*/ 6455391 w 6644675"/>
              <a:gd name="connsiteY70" fmla="*/ 2483892 h 2652870"/>
              <a:gd name="connsiteX71" fmla="*/ 6441743 w 6644675"/>
              <a:gd name="connsiteY71" fmla="*/ 2524836 h 2652870"/>
              <a:gd name="connsiteX72" fmla="*/ 6359857 w 6644675"/>
              <a:gd name="connsiteY72" fmla="*/ 2593074 h 2652870"/>
              <a:gd name="connsiteX73" fmla="*/ 6277970 w 6644675"/>
              <a:gd name="connsiteY73" fmla="*/ 2620370 h 2652870"/>
              <a:gd name="connsiteX74" fmla="*/ 6073254 w 6644675"/>
              <a:gd name="connsiteY74" fmla="*/ 2593074 h 2652870"/>
              <a:gd name="connsiteX75" fmla="*/ 6032311 w 6644675"/>
              <a:gd name="connsiteY75" fmla="*/ 2565779 h 2652870"/>
              <a:gd name="connsiteX76" fmla="*/ 5950424 w 6644675"/>
              <a:gd name="connsiteY76" fmla="*/ 2538483 h 2652870"/>
              <a:gd name="connsiteX77" fmla="*/ 5786651 w 6644675"/>
              <a:gd name="connsiteY77" fmla="*/ 2552131 h 2652870"/>
              <a:gd name="connsiteX78" fmla="*/ 5704764 w 6644675"/>
              <a:gd name="connsiteY78" fmla="*/ 2593074 h 2652870"/>
              <a:gd name="connsiteX79" fmla="*/ 5595582 w 6644675"/>
              <a:gd name="connsiteY79" fmla="*/ 2606722 h 2652870"/>
              <a:gd name="connsiteX80" fmla="*/ 5554639 w 6644675"/>
              <a:gd name="connsiteY80" fmla="*/ 2620370 h 2652870"/>
              <a:gd name="connsiteX81" fmla="*/ 5322627 w 6644675"/>
              <a:gd name="connsiteY81" fmla="*/ 2593074 h 2652870"/>
              <a:gd name="connsiteX82" fmla="*/ 4967785 w 6644675"/>
              <a:gd name="connsiteY82" fmla="*/ 2620370 h 2652870"/>
              <a:gd name="connsiteX83" fmla="*/ 4831308 w 6644675"/>
              <a:gd name="connsiteY83" fmla="*/ 2634018 h 2652870"/>
              <a:gd name="connsiteX84" fmla="*/ 4585648 w 6644675"/>
              <a:gd name="connsiteY84" fmla="*/ 2593074 h 2652870"/>
              <a:gd name="connsiteX85" fmla="*/ 4544705 w 6644675"/>
              <a:gd name="connsiteY85" fmla="*/ 2565779 h 2652870"/>
              <a:gd name="connsiteX86" fmla="*/ 4189863 w 6644675"/>
              <a:gd name="connsiteY86" fmla="*/ 2579427 h 2652870"/>
              <a:gd name="connsiteX87" fmla="*/ 4107976 w 6644675"/>
              <a:gd name="connsiteY87" fmla="*/ 2593074 h 2652870"/>
              <a:gd name="connsiteX88" fmla="*/ 3684896 w 6644675"/>
              <a:gd name="connsiteY88" fmla="*/ 2606722 h 2652870"/>
              <a:gd name="connsiteX89" fmla="*/ 3493827 w 6644675"/>
              <a:gd name="connsiteY89" fmla="*/ 2620370 h 2652870"/>
              <a:gd name="connsiteX90" fmla="*/ 3002508 w 6644675"/>
              <a:gd name="connsiteY90" fmla="*/ 2593074 h 2652870"/>
              <a:gd name="connsiteX91" fmla="*/ 2415654 w 6644675"/>
              <a:gd name="connsiteY91" fmla="*/ 2606722 h 2652870"/>
              <a:gd name="connsiteX92" fmla="*/ 2347415 w 6644675"/>
              <a:gd name="connsiteY92" fmla="*/ 2620370 h 2652870"/>
              <a:gd name="connsiteX93" fmla="*/ 2238233 w 6644675"/>
              <a:gd name="connsiteY93" fmla="*/ 2634018 h 2652870"/>
              <a:gd name="connsiteX94" fmla="*/ 2047164 w 6644675"/>
              <a:gd name="connsiteY94" fmla="*/ 2620370 h 2652870"/>
              <a:gd name="connsiteX95" fmla="*/ 1965278 w 6644675"/>
              <a:gd name="connsiteY95" fmla="*/ 2593074 h 2652870"/>
              <a:gd name="connsiteX96" fmla="*/ 1869743 w 6644675"/>
              <a:gd name="connsiteY96" fmla="*/ 2579427 h 2652870"/>
              <a:gd name="connsiteX97" fmla="*/ 1692323 w 6644675"/>
              <a:gd name="connsiteY97" fmla="*/ 2593074 h 2652870"/>
              <a:gd name="connsiteX98" fmla="*/ 1651379 w 6644675"/>
              <a:gd name="connsiteY98" fmla="*/ 2606722 h 2652870"/>
              <a:gd name="connsiteX99" fmla="*/ 1323833 w 6644675"/>
              <a:gd name="connsiteY99" fmla="*/ 2620370 h 2652870"/>
              <a:gd name="connsiteX100" fmla="*/ 1146412 w 6644675"/>
              <a:gd name="connsiteY100" fmla="*/ 2620370 h 2652870"/>
              <a:gd name="connsiteX101" fmla="*/ 1105469 w 6644675"/>
              <a:gd name="connsiteY101" fmla="*/ 2606722 h 2652870"/>
              <a:gd name="connsiteX102" fmla="*/ 928048 w 6644675"/>
              <a:gd name="connsiteY102" fmla="*/ 2593074 h 2652870"/>
              <a:gd name="connsiteX103" fmla="*/ 818866 w 6644675"/>
              <a:gd name="connsiteY103" fmla="*/ 2593074 h 2652870"/>
              <a:gd name="connsiteX104" fmla="*/ 559558 w 6644675"/>
              <a:gd name="connsiteY104" fmla="*/ 2606722 h 2652870"/>
              <a:gd name="connsiteX105" fmla="*/ 95534 w 6644675"/>
              <a:gd name="connsiteY105" fmla="*/ 2606722 h 2652870"/>
              <a:gd name="connsiteX106" fmla="*/ 68239 w 6644675"/>
              <a:gd name="connsiteY106" fmla="*/ 2565779 h 2652870"/>
              <a:gd name="connsiteX107" fmla="*/ 40943 w 6644675"/>
              <a:gd name="connsiteY107" fmla="*/ 2483892 h 2652870"/>
              <a:gd name="connsiteX108" fmla="*/ 0 w 6644675"/>
              <a:gd name="connsiteY108" fmla="*/ 2402006 h 2652870"/>
              <a:gd name="connsiteX109" fmla="*/ 13648 w 6644675"/>
              <a:gd name="connsiteY109" fmla="*/ 2251880 h 2652870"/>
              <a:gd name="connsiteX110" fmla="*/ 27296 w 6644675"/>
              <a:gd name="connsiteY110" fmla="*/ 2210937 h 2652870"/>
              <a:gd name="connsiteX111" fmla="*/ 54591 w 6644675"/>
              <a:gd name="connsiteY111" fmla="*/ 2142698 h 265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644675" h="2652870">
                <a:moveTo>
                  <a:pt x="54591" y="2142698"/>
                </a:moveTo>
                <a:cubicBezTo>
                  <a:pt x="54591" y="2142698"/>
                  <a:pt x="107928" y="2118972"/>
                  <a:pt x="136478" y="2115403"/>
                </a:cubicBezTo>
                <a:lnTo>
                  <a:pt x="245660" y="2101755"/>
                </a:lnTo>
                <a:cubicBezTo>
                  <a:pt x="365928" y="2061665"/>
                  <a:pt x="263570" y="2091795"/>
                  <a:pt x="532263" y="2074460"/>
                </a:cubicBezTo>
                <a:cubicBezTo>
                  <a:pt x="591455" y="2070641"/>
                  <a:pt x="650544" y="2065361"/>
                  <a:pt x="709684" y="2060812"/>
                </a:cubicBezTo>
                <a:cubicBezTo>
                  <a:pt x="899986" y="2022751"/>
                  <a:pt x="796738" y="2037965"/>
                  <a:pt x="1173708" y="2060812"/>
                </a:cubicBezTo>
                <a:cubicBezTo>
                  <a:pt x="1192431" y="2061947"/>
                  <a:pt x="1209797" y="2071376"/>
                  <a:pt x="1228299" y="2074460"/>
                </a:cubicBezTo>
                <a:cubicBezTo>
                  <a:pt x="1264477" y="2080490"/>
                  <a:pt x="1300871" y="2085888"/>
                  <a:pt x="1337481" y="2088107"/>
                </a:cubicBezTo>
                <a:cubicBezTo>
                  <a:pt x="1451095" y="2094993"/>
                  <a:pt x="1564944" y="2097206"/>
                  <a:pt x="1678675" y="2101755"/>
                </a:cubicBezTo>
                <a:cubicBezTo>
                  <a:pt x="1751464" y="2113887"/>
                  <a:pt x="1769659" y="2126018"/>
                  <a:pt x="1842448" y="2101755"/>
                </a:cubicBezTo>
                <a:cubicBezTo>
                  <a:pt x="1858009" y="2096568"/>
                  <a:pt x="1868402" y="2081122"/>
                  <a:pt x="1883391" y="2074460"/>
                </a:cubicBezTo>
                <a:cubicBezTo>
                  <a:pt x="1909683" y="2062775"/>
                  <a:pt x="1937982" y="2056263"/>
                  <a:pt x="1965278" y="2047164"/>
                </a:cubicBezTo>
                <a:lnTo>
                  <a:pt x="2006221" y="2033516"/>
                </a:lnTo>
                <a:cubicBezTo>
                  <a:pt x="2052102" y="2040071"/>
                  <a:pt x="2136303" y="2051344"/>
                  <a:pt x="2183642" y="2060812"/>
                </a:cubicBezTo>
                <a:cubicBezTo>
                  <a:pt x="2202035" y="2064491"/>
                  <a:pt x="2220267" y="2069070"/>
                  <a:pt x="2238233" y="2074460"/>
                </a:cubicBezTo>
                <a:cubicBezTo>
                  <a:pt x="2265792" y="2082728"/>
                  <a:pt x="2291570" y="2098186"/>
                  <a:pt x="2320120" y="2101755"/>
                </a:cubicBezTo>
                <a:lnTo>
                  <a:pt x="2429302" y="2115403"/>
                </a:lnTo>
                <a:cubicBezTo>
                  <a:pt x="2461147" y="2110854"/>
                  <a:pt x="2493293" y="2108064"/>
                  <a:pt x="2524836" y="2101755"/>
                </a:cubicBezTo>
                <a:cubicBezTo>
                  <a:pt x="2538943" y="2098934"/>
                  <a:pt x="2551393" y="2088107"/>
                  <a:pt x="2565779" y="2088107"/>
                </a:cubicBezTo>
                <a:cubicBezTo>
                  <a:pt x="2643250" y="2088107"/>
                  <a:pt x="2720454" y="2097206"/>
                  <a:pt x="2797791" y="2101755"/>
                </a:cubicBezTo>
                <a:cubicBezTo>
                  <a:pt x="2988860" y="2097206"/>
                  <a:pt x="3180063" y="2096593"/>
                  <a:pt x="3370997" y="2088107"/>
                </a:cubicBezTo>
                <a:cubicBezTo>
                  <a:pt x="3385369" y="2087468"/>
                  <a:pt x="3397633" y="2075966"/>
                  <a:pt x="3411940" y="2074460"/>
                </a:cubicBezTo>
                <a:cubicBezTo>
                  <a:pt x="3484470" y="2066825"/>
                  <a:pt x="3557517" y="2065361"/>
                  <a:pt x="3630305" y="2060812"/>
                </a:cubicBezTo>
                <a:lnTo>
                  <a:pt x="4080681" y="2074460"/>
                </a:lnTo>
                <a:cubicBezTo>
                  <a:pt x="4117315" y="2076247"/>
                  <a:pt x="4154000" y="2080422"/>
                  <a:pt x="4189863" y="2088107"/>
                </a:cubicBezTo>
                <a:cubicBezTo>
                  <a:pt x="4217996" y="2094136"/>
                  <a:pt x="4271749" y="2115403"/>
                  <a:pt x="4271749" y="2115403"/>
                </a:cubicBezTo>
                <a:cubicBezTo>
                  <a:pt x="4371833" y="2110854"/>
                  <a:pt x="4472087" y="2109156"/>
                  <a:pt x="4572000" y="2101755"/>
                </a:cubicBezTo>
                <a:cubicBezTo>
                  <a:pt x="4595133" y="2100041"/>
                  <a:pt x="4617042" y="2088107"/>
                  <a:pt x="4640239" y="2088107"/>
                </a:cubicBezTo>
                <a:cubicBezTo>
                  <a:pt x="4845006" y="2088107"/>
                  <a:pt x="5049672" y="2097206"/>
                  <a:pt x="5254388" y="2101755"/>
                </a:cubicBezTo>
                <a:cubicBezTo>
                  <a:pt x="5299881" y="2097206"/>
                  <a:pt x="5346317" y="2098387"/>
                  <a:pt x="5390866" y="2088107"/>
                </a:cubicBezTo>
                <a:cubicBezTo>
                  <a:pt x="5442880" y="2076104"/>
                  <a:pt x="5427411" y="2055961"/>
                  <a:pt x="5445457" y="2019868"/>
                </a:cubicBezTo>
                <a:cubicBezTo>
                  <a:pt x="5452792" y="2005197"/>
                  <a:pt x="5463654" y="1992573"/>
                  <a:pt x="5472752" y="1978925"/>
                </a:cubicBezTo>
                <a:cubicBezTo>
                  <a:pt x="5477994" y="1947473"/>
                  <a:pt x="5483249" y="1889693"/>
                  <a:pt x="5500048" y="1856095"/>
                </a:cubicBezTo>
                <a:cubicBezTo>
                  <a:pt x="5507383" y="1841424"/>
                  <a:pt x="5518245" y="1828800"/>
                  <a:pt x="5527343" y="1815152"/>
                </a:cubicBezTo>
                <a:cubicBezTo>
                  <a:pt x="5522794" y="1769659"/>
                  <a:pt x="5513696" y="1724394"/>
                  <a:pt x="5513696" y="1678674"/>
                </a:cubicBezTo>
                <a:cubicBezTo>
                  <a:pt x="5513696" y="1191131"/>
                  <a:pt x="5499597" y="1299236"/>
                  <a:pt x="5540991" y="1050877"/>
                </a:cubicBezTo>
                <a:cubicBezTo>
                  <a:pt x="5536442" y="964441"/>
                  <a:pt x="5535179" y="877770"/>
                  <a:pt x="5527343" y="791570"/>
                </a:cubicBezTo>
                <a:cubicBezTo>
                  <a:pt x="5526041" y="777243"/>
                  <a:pt x="5513696" y="765013"/>
                  <a:pt x="5513696" y="750627"/>
                </a:cubicBezTo>
                <a:cubicBezTo>
                  <a:pt x="5513696" y="654984"/>
                  <a:pt x="5519400" y="559336"/>
                  <a:pt x="5527343" y="464024"/>
                </a:cubicBezTo>
                <a:cubicBezTo>
                  <a:pt x="5528538" y="449687"/>
                  <a:pt x="5534557" y="435947"/>
                  <a:pt x="5540991" y="423080"/>
                </a:cubicBezTo>
                <a:cubicBezTo>
                  <a:pt x="5548327" y="408409"/>
                  <a:pt x="5559188" y="395785"/>
                  <a:pt x="5568287" y="382137"/>
                </a:cubicBezTo>
                <a:cubicBezTo>
                  <a:pt x="5602104" y="280682"/>
                  <a:pt x="5565680" y="400377"/>
                  <a:pt x="5595582" y="191068"/>
                </a:cubicBezTo>
                <a:cubicBezTo>
                  <a:pt x="5597617" y="176827"/>
                  <a:pt x="5597996" y="159112"/>
                  <a:pt x="5609230" y="150125"/>
                </a:cubicBezTo>
                <a:cubicBezTo>
                  <a:pt x="5623877" y="138408"/>
                  <a:pt x="5645855" y="141867"/>
                  <a:pt x="5663821" y="136477"/>
                </a:cubicBezTo>
                <a:cubicBezTo>
                  <a:pt x="5691380" y="128209"/>
                  <a:pt x="5745708" y="109182"/>
                  <a:pt x="5745708" y="109182"/>
                </a:cubicBezTo>
                <a:cubicBezTo>
                  <a:pt x="5754806" y="95534"/>
                  <a:pt x="5760659" y="79040"/>
                  <a:pt x="5773003" y="68239"/>
                </a:cubicBezTo>
                <a:cubicBezTo>
                  <a:pt x="5830760" y="17702"/>
                  <a:pt x="5839599" y="18745"/>
                  <a:pt x="5895833" y="0"/>
                </a:cubicBezTo>
                <a:cubicBezTo>
                  <a:pt x="5982269" y="4549"/>
                  <a:pt x="6068910" y="6150"/>
                  <a:pt x="6155140" y="13648"/>
                </a:cubicBezTo>
                <a:cubicBezTo>
                  <a:pt x="6178332" y="15665"/>
                  <a:pt x="6226724" y="32959"/>
                  <a:pt x="6250675" y="40943"/>
                </a:cubicBezTo>
                <a:cubicBezTo>
                  <a:pt x="6255224" y="54591"/>
                  <a:pt x="6252353" y="73906"/>
                  <a:pt x="6264323" y="81886"/>
                </a:cubicBezTo>
                <a:cubicBezTo>
                  <a:pt x="6283624" y="94753"/>
                  <a:pt x="6310057" y="89908"/>
                  <a:pt x="6332561" y="95534"/>
                </a:cubicBezTo>
                <a:cubicBezTo>
                  <a:pt x="6346518" y="99023"/>
                  <a:pt x="6359857" y="104633"/>
                  <a:pt x="6373505" y="109182"/>
                </a:cubicBezTo>
                <a:cubicBezTo>
                  <a:pt x="6502010" y="237687"/>
                  <a:pt x="6308143" y="31612"/>
                  <a:pt x="6441743" y="232012"/>
                </a:cubicBezTo>
                <a:cubicBezTo>
                  <a:pt x="6459940" y="259307"/>
                  <a:pt x="6481663" y="284556"/>
                  <a:pt x="6496334" y="313898"/>
                </a:cubicBezTo>
                <a:cubicBezTo>
                  <a:pt x="6505433" y="332095"/>
                  <a:pt x="6516074" y="349599"/>
                  <a:pt x="6523630" y="368489"/>
                </a:cubicBezTo>
                <a:cubicBezTo>
                  <a:pt x="6534316" y="395203"/>
                  <a:pt x="6550926" y="450376"/>
                  <a:pt x="6550926" y="450376"/>
                </a:cubicBezTo>
                <a:cubicBezTo>
                  <a:pt x="6561268" y="626203"/>
                  <a:pt x="6576766" y="649449"/>
                  <a:pt x="6550926" y="791570"/>
                </a:cubicBezTo>
                <a:cubicBezTo>
                  <a:pt x="6548353" y="805724"/>
                  <a:pt x="6541827" y="818865"/>
                  <a:pt x="6537278" y="832513"/>
                </a:cubicBezTo>
                <a:cubicBezTo>
                  <a:pt x="6541827" y="932597"/>
                  <a:pt x="6542937" y="1032896"/>
                  <a:pt x="6550926" y="1132764"/>
                </a:cubicBezTo>
                <a:cubicBezTo>
                  <a:pt x="6553224" y="1161489"/>
                  <a:pt x="6583288" y="1205415"/>
                  <a:pt x="6591869" y="1228298"/>
                </a:cubicBezTo>
                <a:cubicBezTo>
                  <a:pt x="6598455" y="1245861"/>
                  <a:pt x="6600364" y="1264854"/>
                  <a:pt x="6605517" y="1282889"/>
                </a:cubicBezTo>
                <a:cubicBezTo>
                  <a:pt x="6644675" y="1419944"/>
                  <a:pt x="6590146" y="1207765"/>
                  <a:pt x="6632812" y="1378424"/>
                </a:cubicBezTo>
                <a:cubicBezTo>
                  <a:pt x="6628263" y="1401170"/>
                  <a:pt x="6622977" y="1423782"/>
                  <a:pt x="6619164" y="1446663"/>
                </a:cubicBezTo>
                <a:cubicBezTo>
                  <a:pt x="6613876" y="1478393"/>
                  <a:pt x="6611271" y="1510548"/>
                  <a:pt x="6605517" y="1542197"/>
                </a:cubicBezTo>
                <a:cubicBezTo>
                  <a:pt x="6598663" y="1579897"/>
                  <a:pt x="6589914" y="1602652"/>
                  <a:pt x="6578221" y="1637731"/>
                </a:cubicBezTo>
                <a:cubicBezTo>
                  <a:pt x="6573672" y="1687773"/>
                  <a:pt x="6571679" y="1738114"/>
                  <a:pt x="6564573" y="1787857"/>
                </a:cubicBezTo>
                <a:cubicBezTo>
                  <a:pt x="6562539" y="1802098"/>
                  <a:pt x="6552073" y="1814460"/>
                  <a:pt x="6550926" y="1828800"/>
                </a:cubicBezTo>
                <a:cubicBezTo>
                  <a:pt x="6542937" y="1928668"/>
                  <a:pt x="6542835" y="2029018"/>
                  <a:pt x="6537278" y="2129051"/>
                </a:cubicBezTo>
                <a:cubicBezTo>
                  <a:pt x="6533736" y="2192804"/>
                  <a:pt x="6533102" y="2256974"/>
                  <a:pt x="6523630" y="2320119"/>
                </a:cubicBezTo>
                <a:cubicBezTo>
                  <a:pt x="6519362" y="2348573"/>
                  <a:pt x="6505432" y="2374710"/>
                  <a:pt x="6496334" y="2402006"/>
                </a:cubicBezTo>
                <a:cubicBezTo>
                  <a:pt x="6477499" y="2458512"/>
                  <a:pt x="6490669" y="2430977"/>
                  <a:pt x="6455391" y="2483892"/>
                </a:cubicBezTo>
                <a:cubicBezTo>
                  <a:pt x="6450842" y="2497540"/>
                  <a:pt x="6449723" y="2512866"/>
                  <a:pt x="6441743" y="2524836"/>
                </a:cubicBezTo>
                <a:cubicBezTo>
                  <a:pt x="6428210" y="2545135"/>
                  <a:pt x="6383708" y="2582473"/>
                  <a:pt x="6359857" y="2593074"/>
                </a:cubicBezTo>
                <a:cubicBezTo>
                  <a:pt x="6333565" y="2604759"/>
                  <a:pt x="6277970" y="2620370"/>
                  <a:pt x="6277970" y="2620370"/>
                </a:cubicBezTo>
                <a:cubicBezTo>
                  <a:pt x="6241374" y="2617320"/>
                  <a:pt x="6129003" y="2620948"/>
                  <a:pt x="6073254" y="2593074"/>
                </a:cubicBezTo>
                <a:cubicBezTo>
                  <a:pt x="6058583" y="2585739"/>
                  <a:pt x="6047300" y="2572441"/>
                  <a:pt x="6032311" y="2565779"/>
                </a:cubicBezTo>
                <a:cubicBezTo>
                  <a:pt x="6006019" y="2554094"/>
                  <a:pt x="5950424" y="2538483"/>
                  <a:pt x="5950424" y="2538483"/>
                </a:cubicBezTo>
                <a:cubicBezTo>
                  <a:pt x="5895833" y="2543032"/>
                  <a:pt x="5840951" y="2544891"/>
                  <a:pt x="5786651" y="2552131"/>
                </a:cubicBezTo>
                <a:cubicBezTo>
                  <a:pt x="5680072" y="2566342"/>
                  <a:pt x="5814773" y="2563072"/>
                  <a:pt x="5704764" y="2593074"/>
                </a:cubicBezTo>
                <a:cubicBezTo>
                  <a:pt x="5669379" y="2602724"/>
                  <a:pt x="5631976" y="2602173"/>
                  <a:pt x="5595582" y="2606722"/>
                </a:cubicBezTo>
                <a:cubicBezTo>
                  <a:pt x="5581934" y="2611271"/>
                  <a:pt x="5569025" y="2620370"/>
                  <a:pt x="5554639" y="2620370"/>
                </a:cubicBezTo>
                <a:cubicBezTo>
                  <a:pt x="5393238" y="2620370"/>
                  <a:pt x="5414228" y="2623608"/>
                  <a:pt x="5322627" y="2593074"/>
                </a:cubicBezTo>
                <a:cubicBezTo>
                  <a:pt x="5010142" y="2624323"/>
                  <a:pt x="5396781" y="2587370"/>
                  <a:pt x="4967785" y="2620370"/>
                </a:cubicBezTo>
                <a:cubicBezTo>
                  <a:pt x="4922200" y="2623877"/>
                  <a:pt x="4876800" y="2629469"/>
                  <a:pt x="4831308" y="2634018"/>
                </a:cubicBezTo>
                <a:cubicBezTo>
                  <a:pt x="4784488" y="2630116"/>
                  <a:pt x="4643017" y="2631320"/>
                  <a:pt x="4585648" y="2593074"/>
                </a:cubicBezTo>
                <a:lnTo>
                  <a:pt x="4544705" y="2565779"/>
                </a:lnTo>
                <a:cubicBezTo>
                  <a:pt x="4426424" y="2570328"/>
                  <a:pt x="4308001" y="2572044"/>
                  <a:pt x="4189863" y="2579427"/>
                </a:cubicBezTo>
                <a:cubicBezTo>
                  <a:pt x="4162245" y="2581153"/>
                  <a:pt x="4135608" y="2591580"/>
                  <a:pt x="4107976" y="2593074"/>
                </a:cubicBezTo>
                <a:cubicBezTo>
                  <a:pt x="3967082" y="2600690"/>
                  <a:pt x="3825923" y="2602173"/>
                  <a:pt x="3684896" y="2606722"/>
                </a:cubicBezTo>
                <a:cubicBezTo>
                  <a:pt x="3621206" y="2611271"/>
                  <a:pt x="3557679" y="2620370"/>
                  <a:pt x="3493827" y="2620370"/>
                </a:cubicBezTo>
                <a:cubicBezTo>
                  <a:pt x="3071322" y="2620370"/>
                  <a:pt x="3181891" y="2652870"/>
                  <a:pt x="3002508" y="2593074"/>
                </a:cubicBezTo>
                <a:lnTo>
                  <a:pt x="2415654" y="2606722"/>
                </a:lnTo>
                <a:cubicBezTo>
                  <a:pt x="2392477" y="2607688"/>
                  <a:pt x="2370342" y="2616843"/>
                  <a:pt x="2347415" y="2620370"/>
                </a:cubicBezTo>
                <a:cubicBezTo>
                  <a:pt x="2311164" y="2625947"/>
                  <a:pt x="2274627" y="2629469"/>
                  <a:pt x="2238233" y="2634018"/>
                </a:cubicBezTo>
                <a:cubicBezTo>
                  <a:pt x="2174543" y="2629469"/>
                  <a:pt x="2110309" y="2629842"/>
                  <a:pt x="2047164" y="2620370"/>
                </a:cubicBezTo>
                <a:cubicBezTo>
                  <a:pt x="2018710" y="2616102"/>
                  <a:pt x="1993761" y="2597143"/>
                  <a:pt x="1965278" y="2593074"/>
                </a:cubicBezTo>
                <a:lnTo>
                  <a:pt x="1869743" y="2579427"/>
                </a:lnTo>
                <a:cubicBezTo>
                  <a:pt x="1810603" y="2583976"/>
                  <a:pt x="1751180" y="2585717"/>
                  <a:pt x="1692323" y="2593074"/>
                </a:cubicBezTo>
                <a:cubicBezTo>
                  <a:pt x="1678048" y="2594858"/>
                  <a:pt x="1665726" y="2605659"/>
                  <a:pt x="1651379" y="2606722"/>
                </a:cubicBezTo>
                <a:cubicBezTo>
                  <a:pt x="1542401" y="2614795"/>
                  <a:pt x="1433015" y="2615821"/>
                  <a:pt x="1323833" y="2620370"/>
                </a:cubicBezTo>
                <a:cubicBezTo>
                  <a:pt x="1237865" y="2641862"/>
                  <a:pt x="1269021" y="2640805"/>
                  <a:pt x="1146412" y="2620370"/>
                </a:cubicBezTo>
                <a:cubicBezTo>
                  <a:pt x="1132222" y="2618005"/>
                  <a:pt x="1119744" y="2608506"/>
                  <a:pt x="1105469" y="2606722"/>
                </a:cubicBezTo>
                <a:cubicBezTo>
                  <a:pt x="1046612" y="2599365"/>
                  <a:pt x="987188" y="2597623"/>
                  <a:pt x="928048" y="2593074"/>
                </a:cubicBezTo>
                <a:cubicBezTo>
                  <a:pt x="820041" y="2566074"/>
                  <a:pt x="926873" y="2583682"/>
                  <a:pt x="818866" y="2593074"/>
                </a:cubicBezTo>
                <a:cubicBezTo>
                  <a:pt x="732636" y="2600572"/>
                  <a:pt x="645994" y="2602173"/>
                  <a:pt x="559558" y="2606722"/>
                </a:cubicBezTo>
                <a:cubicBezTo>
                  <a:pt x="380200" y="2629142"/>
                  <a:pt x="334447" y="2640852"/>
                  <a:pt x="95534" y="2606722"/>
                </a:cubicBezTo>
                <a:cubicBezTo>
                  <a:pt x="79296" y="2604402"/>
                  <a:pt x="74901" y="2580768"/>
                  <a:pt x="68239" y="2565779"/>
                </a:cubicBezTo>
                <a:cubicBezTo>
                  <a:pt x="56554" y="2539487"/>
                  <a:pt x="56903" y="2507832"/>
                  <a:pt x="40943" y="2483892"/>
                </a:cubicBezTo>
                <a:cubicBezTo>
                  <a:pt x="5668" y="2430979"/>
                  <a:pt x="18835" y="2458510"/>
                  <a:pt x="0" y="2402006"/>
                </a:cubicBezTo>
                <a:cubicBezTo>
                  <a:pt x="4549" y="2351964"/>
                  <a:pt x="6542" y="2301623"/>
                  <a:pt x="13648" y="2251880"/>
                </a:cubicBezTo>
                <a:cubicBezTo>
                  <a:pt x="15683" y="2237639"/>
                  <a:pt x="23344" y="2224769"/>
                  <a:pt x="27296" y="2210937"/>
                </a:cubicBezTo>
                <a:cubicBezTo>
                  <a:pt x="32449" y="2192902"/>
                  <a:pt x="40943" y="2156346"/>
                  <a:pt x="54591" y="2142698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14546" y="714356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Ubuntu" panose="020B0504030602030204" pitchFamily="34" charset="0"/>
              </a:rPr>
              <a:t>THE WORK OF THE ARCHAEOLOGIST</a:t>
            </a:r>
            <a:endParaRPr lang="it-IT" sz="2400" b="1" dirty="0">
              <a:latin typeface="Ubuntu" panose="020B0504030602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78629" y="2071678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buntu" panose="020B0504030602030204" pitchFamily="34" charset="0"/>
              </a:rPr>
              <a:t>1) </a:t>
            </a:r>
            <a:r>
              <a:rPr lang="en-US" sz="2000" b="1" dirty="0">
                <a:latin typeface="Ubuntu" panose="020B0504030602030204" pitchFamily="34" charset="0"/>
              </a:rPr>
              <a:t>STUDY THE SOURCES (KNOW MANY TYPES OF CAKES !!)</a:t>
            </a:r>
            <a:endParaRPr lang="it-IT" sz="2000" dirty="0">
              <a:latin typeface="Ubuntu" panose="020B0504030602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8629" y="3000372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buntu" panose="020B0504030602030204" pitchFamily="34" charset="0"/>
              </a:rPr>
              <a:t>2) </a:t>
            </a:r>
            <a:r>
              <a:rPr lang="en-US" sz="2000" b="1" dirty="0">
                <a:latin typeface="Ubuntu" panose="020B0504030602030204" pitchFamily="34" charset="0"/>
              </a:rPr>
              <a:t>DIG IN A STRATIGRAPHIC WAY (REMOVE A LAYER OF CAKE AT A TIME)</a:t>
            </a:r>
            <a:endParaRPr lang="it-IT" sz="2000" dirty="0">
              <a:latin typeface="Ubuntu" panose="020B0504030602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2910" y="400050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buntu" panose="020B0504030602030204" pitchFamily="34" charset="0"/>
              </a:rPr>
              <a:t>3) </a:t>
            </a:r>
            <a:r>
              <a:rPr lang="en-US" sz="2000" b="1" dirty="0">
                <a:latin typeface="Ubuntu" panose="020B0504030602030204" pitchFamily="34" charset="0"/>
              </a:rPr>
              <a:t>PHOTOGRAPH, MEASURE AND DRAW EVERY LAYER (BEFORE EATING IT)</a:t>
            </a:r>
            <a:endParaRPr lang="it-IT" sz="2000" dirty="0">
              <a:latin typeface="Ubuntu" panose="020B0504030602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5072074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buntu" panose="020B0504030602030204" pitchFamily="34" charset="0"/>
              </a:rPr>
              <a:t>4) </a:t>
            </a:r>
            <a:r>
              <a:rPr lang="en-US" sz="2000" b="1" dirty="0">
                <a:latin typeface="Ubuntu" panose="020B0504030602030204" pitchFamily="34" charset="0"/>
              </a:rPr>
              <a:t>COLLECT ALL THE ARCHAEOLOGICAL FINDS YOU FIND IN EVERY LAYER, STUDY AND MAKE SURE THEY ARE TAKEN TO THE MUSEUM</a:t>
            </a:r>
            <a:endParaRPr lang="it-IT" sz="2000" dirty="0">
              <a:latin typeface="Ubuntu" panose="020B0504030602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9DDE4DD0-599F-42D8-9184-141CF2E523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642ADD-CFB9-48C5-8EEB-A3B7D4732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73339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F09C818A-C3A0-42A1-BEEF-7419DAC7058C}"/>
              </a:ext>
            </a:extLst>
          </p:cNvPr>
          <p:cNvGrpSpPr/>
          <p:nvPr/>
        </p:nvGrpSpPr>
        <p:grpSpPr>
          <a:xfrm>
            <a:off x="569741" y="580292"/>
            <a:ext cx="8004517" cy="5697416"/>
            <a:chOff x="562708" y="576775"/>
            <a:chExt cx="8004517" cy="5697416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65B81239-D709-4912-8C3C-F3CCAF0E6FE6}"/>
                </a:ext>
              </a:extLst>
            </p:cNvPr>
            <p:cNvSpPr/>
            <p:nvPr/>
          </p:nvSpPr>
          <p:spPr>
            <a:xfrm>
              <a:off x="562708" y="576775"/>
              <a:ext cx="8004517" cy="56974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60152B86-8CDA-46A8-B504-76E2EB639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6127" y="4215271"/>
              <a:ext cx="1911349" cy="1590609"/>
            </a:xfrm>
            <a:prstGeom prst="rect">
              <a:avLst/>
            </a:prstGeom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7FEC95B-0DC2-4C9E-A64B-B3E8064A7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838" y="4187511"/>
              <a:ext cx="1590609" cy="1590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6713DA07-DF5B-41D5-BADC-9A683F819DAA}"/>
                </a:ext>
              </a:extLst>
            </p:cNvPr>
            <p:cNvGrpSpPr/>
            <p:nvPr/>
          </p:nvGrpSpPr>
          <p:grpSpPr>
            <a:xfrm>
              <a:off x="1455455" y="1033700"/>
              <a:ext cx="6333786" cy="2551023"/>
              <a:chOff x="-764010" y="2676280"/>
              <a:chExt cx="5080403" cy="1789713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A05B21B6-002A-4295-A4C7-A61A22765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793" y="3055924"/>
                <a:ext cx="2874026" cy="1410069"/>
              </a:xfrm>
              <a:prstGeom prst="rect">
                <a:avLst/>
              </a:prstGeom>
            </p:spPr>
          </p:pic>
          <p:sp>
            <p:nvSpPr>
              <p:cNvPr id="8" name="CasellaDiTesto 6">
                <a:extLst>
                  <a:ext uri="{FF2B5EF4-FFF2-40B4-BE49-F238E27FC236}">
                    <a16:creationId xmlns:a16="http://schemas.microsoft.com/office/drawing/2014/main" id="{6F871445-FF66-4FCC-B850-759EE40A3D7C}"/>
                  </a:ext>
                </a:extLst>
              </p:cNvPr>
              <p:cNvSpPr txBox="1"/>
              <p:nvPr/>
            </p:nvSpPr>
            <p:spPr>
              <a:xfrm>
                <a:off x="-764010" y="2676280"/>
                <a:ext cx="5080403" cy="323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</a:rPr>
                  <a:t>Progetto realizzato con il Contributo della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025269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omer_simpson-12447.gif"/>
          <p:cNvPicPr>
            <a:picLocks noChangeAspect="1"/>
          </p:cNvPicPr>
          <p:nvPr/>
        </p:nvPicPr>
        <p:blipFill>
          <a:blip r:embed="rId3"/>
          <a:srcRect r="6280"/>
          <a:stretch>
            <a:fillRect/>
          </a:stretch>
        </p:blipFill>
        <p:spPr>
          <a:xfrm>
            <a:off x="12188" y="-27384"/>
            <a:ext cx="9119624" cy="6957392"/>
          </a:xfrm>
          <a:prstGeom prst="rect">
            <a:avLst/>
          </a:prstGeom>
          <a:effectLst/>
        </p:spPr>
      </p:pic>
      <p:sp>
        <p:nvSpPr>
          <p:cNvPr id="4" name="Fumetto 4 3"/>
          <p:cNvSpPr/>
          <p:nvPr/>
        </p:nvSpPr>
        <p:spPr>
          <a:xfrm rot="10800000">
            <a:off x="6372200" y="350949"/>
            <a:ext cx="2605394" cy="2232248"/>
          </a:xfrm>
          <a:prstGeom prst="cloudCallout">
            <a:avLst>
              <a:gd name="adj1" fmla="val 70147"/>
              <a:gd name="adj2" fmla="val -3565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39552" y="620688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latin typeface="Eurostile" pitchFamily="34" charset="0"/>
              </a:rPr>
              <a:t>      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E9B9EB-CFED-46F2-AA8C-3196ADCEA2B8}"/>
              </a:ext>
            </a:extLst>
          </p:cNvPr>
          <p:cNvSpPr txBox="1"/>
          <p:nvPr/>
        </p:nvSpPr>
        <p:spPr>
          <a:xfrm>
            <a:off x="6846111" y="1143907"/>
            <a:ext cx="165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WHAT IS</a:t>
            </a:r>
          </a:p>
          <a:p>
            <a:pPr algn="ctr"/>
            <a:r>
              <a:rPr lang="it-IT" b="1" dirty="0"/>
              <a:t> ARCHEOLOGY?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228.photobucket.com/albums/ee147/nuvoletta_graphic/poll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6500813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143504" y="642918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urostile" pitchFamily="34" charset="0"/>
              </a:rPr>
              <a:t>FROM THE ANCIENT GREEK LANGUAGE</a:t>
            </a:r>
            <a:endParaRPr lang="it-IT" sz="2800" dirty="0">
              <a:latin typeface="Eurostile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214942" y="178592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>
                <a:latin typeface="Eurostile" pitchFamily="34" charset="0"/>
              </a:rPr>
              <a:t>ἀρχαιολογία</a:t>
            </a:r>
            <a:endParaRPr lang="it-IT" sz="4000" dirty="0">
              <a:latin typeface="Eurostile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14942" y="335756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>
                <a:latin typeface="Eurostile" pitchFamily="34" charset="0"/>
              </a:rPr>
              <a:t>ἀρχαῖος</a:t>
            </a:r>
            <a:r>
              <a:rPr lang="it-IT" sz="3600" dirty="0">
                <a:latin typeface="Eurostile" pitchFamily="34" charset="0"/>
              </a:rPr>
              <a:t>,</a:t>
            </a:r>
          </a:p>
          <a:p>
            <a:pPr algn="ctr"/>
            <a:r>
              <a:rPr lang="it-IT" sz="3600" dirty="0">
                <a:latin typeface="Eurostile" pitchFamily="34" charset="0"/>
              </a:rPr>
              <a:t>"antico”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214942" y="4857760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 </a:t>
            </a:r>
            <a:r>
              <a:rPr lang="it-IT" sz="3600" dirty="0" err="1">
                <a:latin typeface="Eurostile" pitchFamily="34" charset="0"/>
              </a:rPr>
              <a:t>λόγος</a:t>
            </a:r>
            <a:r>
              <a:rPr lang="it-IT" sz="3600" dirty="0">
                <a:latin typeface="Eurostile" pitchFamily="34" charset="0"/>
              </a:rPr>
              <a:t>, </a:t>
            </a:r>
          </a:p>
          <a:p>
            <a:pPr algn="ctr"/>
            <a:r>
              <a:rPr lang="it-IT" sz="3600" dirty="0">
                <a:latin typeface="Eurostile" pitchFamily="34" charset="0"/>
              </a:rPr>
              <a:t>"discorso" o "studio”</a:t>
            </a:r>
            <a:endParaRPr lang="it-IT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omersimpson-laure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7" y="3238499"/>
            <a:ext cx="2417444" cy="3428999"/>
          </a:xfrm>
          <a:prstGeom prst="rect">
            <a:avLst/>
          </a:prstGeom>
        </p:spPr>
      </p:pic>
      <p:sp>
        <p:nvSpPr>
          <p:cNvPr id="3" name="Fumetto 3 2"/>
          <p:cNvSpPr/>
          <p:nvPr/>
        </p:nvSpPr>
        <p:spPr>
          <a:xfrm>
            <a:off x="1500198" y="204752"/>
            <a:ext cx="6143636" cy="3786190"/>
          </a:xfrm>
          <a:prstGeom prst="wedgeEllipseCallout">
            <a:avLst>
              <a:gd name="adj1" fmla="val -36457"/>
              <a:gd name="adj2" fmla="val 61011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123728" y="1092798"/>
            <a:ext cx="5429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Ubuntu" panose="020B0504030602030204" pitchFamily="34" charset="0"/>
              </a:rPr>
              <a:t>ARCHAEOLOGY DEALS WITH THE RECONSTRUCTION OF ANCIENT SOCIETIES, THROUGH THE COLLECTION,</a:t>
            </a:r>
          </a:p>
          <a:p>
            <a:r>
              <a:rPr lang="en-US" sz="2000" i="1" dirty="0">
                <a:latin typeface="Ubuntu" panose="020B0504030602030204" pitchFamily="34" charset="0"/>
              </a:rPr>
              <a:t>THE DOCUMENTATION AND ANALYSIS OF THE MATERIAL TRACES THAT HAVE LEFT, AS FOR EXAMPLE, ARCHITECTURE, MANUFACTURED AND HUMAN REMAINS.</a:t>
            </a:r>
            <a:endParaRPr lang="it-IT" sz="2000" dirty="0">
              <a:latin typeface="Ubuntu" panose="020B0504030602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73687" y="4445649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Ubuntu" panose="020B0504030602030204" pitchFamily="34" charset="0"/>
              </a:rPr>
              <a:t>ORAL SOURCES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390227" y="495299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Ubuntu" panose="020B0504030602030204" pitchFamily="34" charset="0"/>
              </a:rPr>
              <a:t>ICONOGRAPHIC SOURCES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497384" y="5955578"/>
            <a:ext cx="488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Ubuntu" panose="020B0504030602030204" pitchFamily="34" charset="0"/>
              </a:rPr>
              <a:t>ARCHAEOLOGICAL SOURCES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672598" y="5493913"/>
            <a:ext cx="307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Ubuntu" panose="020B0504030602030204" pitchFamily="34" charset="0"/>
              </a:rPr>
              <a:t>WRITTEN SOURCES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9872" y="258347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solidFill>
                  <a:prstClr val="black"/>
                </a:solidFill>
                <a:latin typeface="Ubuntu" panose="020B0504030602030204" pitchFamily="34" charset="0"/>
              </a:rPr>
              <a:t>Oral</a:t>
            </a:r>
            <a:r>
              <a:rPr lang="it-IT" sz="3600" b="1" dirty="0">
                <a:solidFill>
                  <a:prstClr val="black"/>
                </a:solidFill>
                <a:latin typeface="Ubuntu" panose="020B0504030602030204" pitchFamily="34" charset="0"/>
              </a:rPr>
              <a:t> sources</a:t>
            </a:r>
          </a:p>
        </p:txBody>
      </p:sp>
      <p:pic>
        <p:nvPicPr>
          <p:cNvPr id="2050" name="Picture 2" descr="C:\Users\baco\Downloads\raccontare-legg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01314" cy="52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555776" y="299994"/>
            <a:ext cx="552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atin typeface="Ubuntu" panose="020B0504030602030204" pitchFamily="34" charset="0"/>
              </a:rPr>
              <a:t>Iconographic</a:t>
            </a:r>
            <a:r>
              <a:rPr lang="it-IT" sz="3600" b="1" dirty="0">
                <a:latin typeface="Ubuntu" panose="020B0504030602030204" pitchFamily="34" charset="0"/>
              </a:rPr>
              <a:t> sources</a:t>
            </a:r>
          </a:p>
        </p:txBody>
      </p:sp>
      <p:pic>
        <p:nvPicPr>
          <p:cNvPr id="9" name="Picture 4" descr="http://www.scuolamediacoletti.it/scuola/news/immagini/egizi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4497" y="1103299"/>
            <a:ext cx="296457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2" descr="Risultati immagini per fonti iconografiche preist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 descr="C:\Users\baco\Downloads\f 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6188"/>
            <a:ext cx="3343767" cy="23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aco\Downloads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3159982" cy="23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co\Downloads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46" y="3789040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50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67708" y="417368"/>
            <a:ext cx="421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atin typeface="Ubuntu" panose="020B0504030602030204" pitchFamily="34" charset="0"/>
              </a:rPr>
              <a:t>Written</a:t>
            </a:r>
            <a:r>
              <a:rPr lang="it-IT" sz="3600" b="1" dirty="0">
                <a:latin typeface="Ubuntu" panose="020B0504030602030204" pitchFamily="34" charset="0"/>
              </a:rPr>
              <a:t> sources</a:t>
            </a:r>
          </a:p>
        </p:txBody>
      </p:sp>
      <p:pic>
        <p:nvPicPr>
          <p:cNvPr id="3" name="Picture 2" descr="http://static.guide.supereva.it/guide/fantasmi/geroglif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166" y="1593413"/>
            <a:ext cx="293815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baco\Downloads\lib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62" y="4221088"/>
            <a:ext cx="2764532" cy="20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aco\Downloads\incisi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85" y="2268859"/>
            <a:ext cx="3261830" cy="307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54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05995" y="37420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atin typeface="Ubuntu" panose="020B0504030602030204" pitchFamily="34" charset="0"/>
              </a:rPr>
              <a:t>Archaeologic</a:t>
            </a:r>
            <a:r>
              <a:rPr lang="it-IT" sz="3600" b="1" dirty="0">
                <a:latin typeface="Ubuntu" panose="020B0504030602030204" pitchFamily="34" charset="0"/>
              </a:rPr>
              <a:t> sources</a:t>
            </a:r>
          </a:p>
        </p:txBody>
      </p:sp>
      <p:pic>
        <p:nvPicPr>
          <p:cNvPr id="5" name="Picture 6" descr="http://www.windoweb.it/desktop_tour/foto_africa/foto_egitto/foto_egitto_009_Piramidi_Gi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32" y="1493080"/>
            <a:ext cx="2724483" cy="2043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baco\Download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96" y="4291099"/>
            <a:ext cx="2653222" cy="12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aco\Downloads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58" y="1541767"/>
            <a:ext cx="3348237" cy="222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isultati immagini per statue gre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5" y="1541767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baco\Downloads\frec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35" y="4291099"/>
            <a:ext cx="282398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baco\Downloads\download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361110"/>
            <a:ext cx="2600961" cy="19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906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</TotalTime>
  <Words>396</Words>
  <Application>Microsoft Office PowerPoint</Application>
  <PresentationFormat>Presentazione su schermo (4:3)</PresentationFormat>
  <Paragraphs>92</Paragraphs>
  <Slides>26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Bodoni MT Poster Compressed</vt:lpstr>
      <vt:lpstr>Calibri</vt:lpstr>
      <vt:lpstr>Century Gothic</vt:lpstr>
      <vt:lpstr>Eurostile</vt:lpstr>
      <vt:lpstr>Ubuntu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Federico</dc:creator>
  <cp:lastModifiedBy>Ilenia</cp:lastModifiedBy>
  <cp:revision>118</cp:revision>
  <dcterms:created xsi:type="dcterms:W3CDTF">2013-04-23T11:35:24Z</dcterms:created>
  <dcterms:modified xsi:type="dcterms:W3CDTF">2020-12-29T15:56:42Z</dcterms:modified>
</cp:coreProperties>
</file>