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63" r:id="rId3"/>
    <p:sldId id="256" r:id="rId4"/>
    <p:sldId id="258" r:id="rId5"/>
    <p:sldId id="261" r:id="rId6"/>
    <p:sldId id="259" r:id="rId7"/>
    <p:sldId id="260" r:id="rId8"/>
    <p:sldId id="270" r:id="rId9"/>
    <p:sldId id="271" r:id="rId10"/>
    <p:sldId id="272" r:id="rId11"/>
    <p:sldId id="273" r:id="rId12"/>
    <p:sldId id="274" r:id="rId13"/>
    <p:sldId id="264" r:id="rId14"/>
    <p:sldId id="262" r:id="rId15"/>
    <p:sldId id="275" r:id="rId16"/>
    <p:sldId id="265" r:id="rId17"/>
    <p:sldId id="266" r:id="rId18"/>
    <p:sldId id="267" r:id="rId19"/>
    <p:sldId id="269" r:id="rId2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8DC324EA-4BBB-4707-941B-AEA9B29F545D}">
          <p14:sldIdLst>
            <p14:sldId id="257"/>
            <p14:sldId id="263"/>
            <p14:sldId id="256"/>
            <p14:sldId id="258"/>
            <p14:sldId id="261"/>
            <p14:sldId id="259"/>
            <p14:sldId id="260"/>
            <p14:sldId id="270"/>
            <p14:sldId id="271"/>
            <p14:sldId id="272"/>
            <p14:sldId id="273"/>
            <p14:sldId id="274"/>
            <p14:sldId id="264"/>
            <p14:sldId id="262"/>
            <p14:sldId id="275"/>
            <p14:sldId id="265"/>
            <p14:sldId id="266"/>
            <p14:sldId id="267"/>
            <p14:sldId id="269"/>
          </p14:sldIdLst>
        </p14:section>
        <p14:section name="Sezione senza titolo" id="{C52D1313-27DC-48F3-BFD0-76E568E0D0CF}">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7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CF0C87-6F2D-44FD-8D3C-D37A95A280DD}" type="datetimeFigureOut">
              <a:rPr lang="it-IT" smtClean="0"/>
              <a:t>12/12/2025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77736F-D2A5-40AD-90EB-2DFC0DB21D55}" type="slidenum">
              <a:rPr lang="it-IT" smtClean="0"/>
              <a:t>‹N›</a:t>
            </a:fld>
            <a:endParaRPr lang="it-IT"/>
          </a:p>
        </p:txBody>
      </p:sp>
    </p:spTree>
    <p:extLst>
      <p:ext uri="{BB962C8B-B14F-4D97-AF65-F5344CB8AC3E}">
        <p14:creationId xmlns:p14="http://schemas.microsoft.com/office/powerpoint/2010/main" val="1254782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D277736F-D2A5-40AD-90EB-2DFC0DB21D55}" type="slidenum">
              <a:rPr lang="it-IT" smtClean="0"/>
              <a:t>2</a:t>
            </a:fld>
            <a:endParaRPr lang="it-IT"/>
          </a:p>
        </p:txBody>
      </p:sp>
    </p:spTree>
    <p:extLst>
      <p:ext uri="{BB962C8B-B14F-4D97-AF65-F5344CB8AC3E}">
        <p14:creationId xmlns:p14="http://schemas.microsoft.com/office/powerpoint/2010/main" val="2339229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81897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66829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288378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642462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3909533-3659-4518-BFBC-7F49FBA35BB6}" type="datetimeFigureOut">
              <a:rPr lang="it-IT" smtClean="0"/>
              <a:t>12/12/2025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749637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03909533-3659-4518-BFBC-7F49FBA35BB6}" type="datetimeFigureOut">
              <a:rPr lang="it-IT" smtClean="0"/>
              <a:t>12/12/2025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286493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909533-3659-4518-BFBC-7F49FBA35BB6}" type="datetimeFigureOut">
              <a:rPr lang="it-IT" smtClean="0"/>
              <a:t>12/12/2025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943845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249846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576405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341559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9C0110C-03F0-4F09-B411-B3927BAFA20B}"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784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403420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21772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Modifica gli stili del testo dello schema</a:t>
            </a:r>
          </a:p>
        </p:txBody>
      </p:sp>
      <p:sp>
        <p:nvSpPr>
          <p:cNvPr id="5" name="Date Placeholder 4"/>
          <p:cNvSpPr>
            <a:spLocks noGrp="1"/>
          </p:cNvSpPr>
          <p:nvPr>
            <p:ph type="dt" sz="half" idx="10"/>
          </p:nvPr>
        </p:nvSpPr>
        <p:spPr/>
        <p:txBody>
          <a:bodyPr/>
          <a:lstStyle/>
          <a:p>
            <a:fld id="{03909533-3659-4518-BFBC-7F49FBA35BB6}" type="datetimeFigureOut">
              <a:rPr lang="it-IT" smtClean="0"/>
              <a:t>12/12/2025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372186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75096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3909533-3659-4518-BFBC-7F49FBA35BB6}" type="datetimeFigureOut">
              <a:rPr lang="it-IT" smtClean="0"/>
              <a:t>12/12/2025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9C0110C-03F0-4F09-B411-B3927BAFA20B}" type="slidenum">
              <a:rPr lang="it-IT" smtClean="0"/>
              <a:t>‹N›</a:t>
            </a:fld>
            <a:endParaRPr lang="it-IT"/>
          </a:p>
        </p:txBody>
      </p:sp>
    </p:spTree>
    <p:extLst>
      <p:ext uri="{BB962C8B-B14F-4D97-AF65-F5344CB8AC3E}">
        <p14:creationId xmlns:p14="http://schemas.microsoft.com/office/powerpoint/2010/main" val="1489056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3909533-3659-4518-BFBC-7F49FBA35BB6}" type="datetimeFigureOut">
              <a:rPr lang="it-IT" smtClean="0"/>
              <a:t>12/12/2025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9C0110C-03F0-4F09-B411-B3927BAFA20B}" type="slidenum">
              <a:rPr lang="it-IT" smtClean="0"/>
              <a:t>‹N›</a:t>
            </a:fld>
            <a:endParaRPr lang="it-IT"/>
          </a:p>
        </p:txBody>
      </p:sp>
    </p:spTree>
    <p:extLst>
      <p:ext uri="{BB962C8B-B14F-4D97-AF65-F5344CB8AC3E}">
        <p14:creationId xmlns:p14="http://schemas.microsoft.com/office/powerpoint/2010/main" val="31192471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FRANCIS AND BROTHER WOLF</a:t>
            </a:r>
          </a:p>
        </p:txBody>
      </p:sp>
      <p:sp>
        <p:nvSpPr>
          <p:cNvPr id="3" name="Sottotitolo 2"/>
          <p:cNvSpPr>
            <a:spLocks noGrp="1"/>
          </p:cNvSpPr>
          <p:nvPr>
            <p:ph type="subTitle" idx="1"/>
          </p:nvPr>
        </p:nvSpPr>
        <p:spPr/>
        <p:txBody>
          <a:bodyPr/>
          <a:lstStyle/>
          <a:p>
            <a:r>
              <a:rPr lang="en-US" dirty="0"/>
              <a:t>ICONOGRAPHY OF A SAINT THROUGH GRAPHIC WORKS</a:t>
            </a:r>
            <a:endParaRPr lang="it-IT" dirty="0"/>
          </a:p>
        </p:txBody>
      </p:sp>
    </p:spTree>
    <p:extLst>
      <p:ext uri="{BB962C8B-B14F-4D97-AF65-F5344CB8AC3E}">
        <p14:creationId xmlns:p14="http://schemas.microsoft.com/office/powerpoint/2010/main" val="3566699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140" b="11252"/>
          <a:stretch/>
        </p:blipFill>
        <p:spPr>
          <a:xfrm>
            <a:off x="1628503" y="322217"/>
            <a:ext cx="10408483" cy="5782491"/>
          </a:xfrm>
        </p:spPr>
      </p:pic>
    </p:spTree>
    <p:extLst>
      <p:ext uri="{BB962C8B-B14F-4D97-AF65-F5344CB8AC3E}">
        <p14:creationId xmlns:p14="http://schemas.microsoft.com/office/powerpoint/2010/main" val="831132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endParaRPr lang="it-IT"/>
          </a:p>
        </p:txBody>
      </p:sp>
      <p:sp>
        <p:nvSpPr>
          <p:cNvPr id="3" name="Sottotitolo 2"/>
          <p:cNvSpPr>
            <a:spLocks noGrp="1"/>
          </p:cNvSpPr>
          <p:nvPr>
            <p:ph type="subTitle" idx="1"/>
          </p:nvPr>
        </p:nvSpPr>
        <p:spPr/>
        <p:txBody>
          <a:bodyPr/>
          <a:lstStyle/>
          <a:p>
            <a:endParaRPr lang="it-IT"/>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278" y="0"/>
            <a:ext cx="9686334" cy="6858000"/>
          </a:xfrm>
          <a:prstGeom prst="rect">
            <a:avLst/>
          </a:prstGeom>
        </p:spPr>
      </p:pic>
    </p:spTree>
    <p:extLst>
      <p:ext uri="{BB962C8B-B14F-4D97-AF65-F5344CB8AC3E}">
        <p14:creationId xmlns:p14="http://schemas.microsoft.com/office/powerpoint/2010/main" val="2882141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2592925" y="1407881"/>
            <a:ext cx="8915400" cy="5287112"/>
          </a:xfrm>
        </p:spPr>
        <p:txBody>
          <a:bodyPr>
            <a:normAutofit/>
          </a:bodyPr>
          <a:lstStyle/>
          <a:p>
            <a:pPr algn="just"/>
            <a:r>
              <a:rPr lang="en-US" sz="2800" dirty="0"/>
              <a:t>The history of the postcard began in 1869 in Austria, from an idea by Emanuel Herrmann, as a low‑cost means for brief communications; it quickly evolved from simple pre‑stamped cards (in Italy from 1873) into illustrated postcards, which became a fashionable phenomenon in the late nineteenth century, spreading images of places, greetings and affections, and later taking on roles in propaganda, especially during the Great War.</a:t>
            </a:r>
            <a:endParaRPr lang="it-IT" sz="2800" dirty="0"/>
          </a:p>
        </p:txBody>
      </p:sp>
    </p:spTree>
    <p:extLst>
      <p:ext uri="{BB962C8B-B14F-4D97-AF65-F5344CB8AC3E}">
        <p14:creationId xmlns:p14="http://schemas.microsoft.com/office/powerpoint/2010/main" val="1826141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6"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4042">
            <a:off x="2917733" y="1745547"/>
            <a:ext cx="7401179" cy="3453884"/>
          </a:xfrm>
        </p:spPr>
      </p:pic>
    </p:spTree>
    <p:extLst>
      <p:ext uri="{BB962C8B-B14F-4D97-AF65-F5344CB8AC3E}">
        <p14:creationId xmlns:p14="http://schemas.microsoft.com/office/powerpoint/2010/main" val="150812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2589212" y="687977"/>
            <a:ext cx="8915400" cy="5223245"/>
          </a:xfrm>
        </p:spPr>
        <p:txBody>
          <a:bodyPr>
            <a:normAutofit fontScale="92500"/>
          </a:bodyPr>
          <a:lstStyle/>
          <a:p>
            <a:pPr algn="just"/>
            <a:r>
              <a:rPr lang="en-US" sz="2400" dirty="0"/>
              <a:t>The Explosion of Illustrated Postcards (Late 19th Century - Early 20th Century)</a:t>
            </a:r>
            <a:endParaRPr lang="it-IT" sz="2400" dirty="0"/>
          </a:p>
          <a:p>
            <a:pPr algn="just"/>
            <a:r>
              <a:rPr lang="en-US" sz="2400" dirty="0"/>
              <a:t>Spread: Postcards were soon accompanied by illustrated ones, produced by private individuals and publishers, becoming a symbol of travel and connection.</a:t>
            </a:r>
            <a:endParaRPr lang="it-IT" sz="2400" dirty="0"/>
          </a:p>
          <a:p>
            <a:pPr algn="just"/>
            <a:r>
              <a:rPr lang="en-US" sz="2400" dirty="0"/>
              <a:t>Techniques: Lithography and phototype printing became widespread, faithfully reproducing images of tourist destinations (landscapes, costumes, cities) and everyday scenes.</a:t>
            </a:r>
            <a:endParaRPr lang="it-IT" sz="2400" dirty="0"/>
          </a:p>
          <a:p>
            <a:pPr algn="just"/>
            <a:r>
              <a:rPr lang="en-US" sz="2400" dirty="0"/>
              <a:t>Variations: Christmas cards were created in England, and in 1902, Great Britain introduced the divided-back (the line separating the message from the address), giving rise to the modern postcard, which was internationally recognized in 1907.</a:t>
            </a:r>
            <a:r>
              <a:rPr lang="it-IT" sz="2400" dirty="0"/>
              <a:t>. </a:t>
            </a:r>
          </a:p>
        </p:txBody>
      </p:sp>
    </p:spTree>
    <p:extLst>
      <p:ext uri="{BB962C8B-B14F-4D97-AF65-F5344CB8AC3E}">
        <p14:creationId xmlns:p14="http://schemas.microsoft.com/office/powerpoint/2010/main" val="3522183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2589212" y="1323703"/>
            <a:ext cx="8915400" cy="4587519"/>
          </a:xfrm>
        </p:spPr>
        <p:txBody>
          <a:bodyPr>
            <a:normAutofit/>
          </a:bodyPr>
          <a:lstStyle/>
          <a:p>
            <a:pPr algn="just"/>
            <a:r>
              <a:rPr lang="en-US" sz="2400" dirty="0"/>
              <a:t>In the Last Two Decades of the 20th Century, the foundations of postcards began to falter, partly due to the revolution in communication methods. The arrival of cell phones and emails replaced the traditional postcard with more practical digital messages. The smartphone cameras and mobile data connection then did the rest, permanently changing their role.</a:t>
            </a:r>
            <a:endParaRPr lang="it-IT" sz="2400" dirty="0"/>
          </a:p>
        </p:txBody>
      </p:sp>
    </p:spTree>
    <p:extLst>
      <p:ext uri="{BB962C8B-B14F-4D97-AF65-F5344CB8AC3E}">
        <p14:creationId xmlns:p14="http://schemas.microsoft.com/office/powerpoint/2010/main" val="3624912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8320" y="624110"/>
            <a:ext cx="10129519" cy="1280890"/>
          </a:xfrm>
        </p:spPr>
        <p:txBody>
          <a:bodyPr/>
          <a:lstStyle/>
          <a:p>
            <a:r>
              <a:rPr lang="it-IT" dirty="0"/>
              <a:t>SAINT FRANCIS IN POSTCARDS</a:t>
            </a:r>
          </a:p>
        </p:txBody>
      </p:sp>
      <p:pic>
        <p:nvPicPr>
          <p:cNvPr id="6" name="Segnaposto contenuto 5"/>
          <p:cNvPicPr>
            <a:picLocks noGrp="1" noChangeAspect="1"/>
          </p:cNvPicPr>
          <p:nvPr>
            <p:ph idx="1"/>
          </p:nvPr>
        </p:nvPicPr>
        <p:blipFill>
          <a:blip r:embed="rId2"/>
          <a:stretch>
            <a:fillRect/>
          </a:stretch>
        </p:blipFill>
        <p:spPr>
          <a:xfrm>
            <a:off x="3250235" y="1788160"/>
            <a:ext cx="6109995" cy="3778250"/>
          </a:xfrm>
          <a:prstGeom prst="rect">
            <a:avLst/>
          </a:prstGeom>
        </p:spPr>
      </p:pic>
    </p:spTree>
    <p:extLst>
      <p:ext uri="{BB962C8B-B14F-4D97-AF65-F5344CB8AC3E}">
        <p14:creationId xmlns:p14="http://schemas.microsoft.com/office/powerpoint/2010/main" val="2009727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66240" y="624110"/>
            <a:ext cx="10088879" cy="1280890"/>
          </a:xfrm>
        </p:spPr>
        <p:txBody>
          <a:bodyPr/>
          <a:lstStyle/>
          <a:p>
            <a:r>
              <a:rPr lang="it-IT" dirty="0"/>
              <a:t>SAINT FRANCIS IN POSTCARDS</a:t>
            </a:r>
          </a:p>
        </p:txBody>
      </p:sp>
      <p:pic>
        <p:nvPicPr>
          <p:cNvPr id="4" name="Segnaposto contenuto 3"/>
          <p:cNvPicPr>
            <a:picLocks noGrp="1" noChangeAspect="1"/>
          </p:cNvPicPr>
          <p:nvPr>
            <p:ph idx="1"/>
          </p:nvPr>
        </p:nvPicPr>
        <p:blipFill>
          <a:blip r:embed="rId2"/>
          <a:stretch>
            <a:fillRect/>
          </a:stretch>
        </p:blipFill>
        <p:spPr>
          <a:xfrm>
            <a:off x="4775200" y="1264554"/>
            <a:ext cx="3545840" cy="5524547"/>
          </a:xfrm>
          <a:prstGeom prst="rect">
            <a:avLst/>
          </a:prstGeom>
        </p:spPr>
      </p:pic>
    </p:spTree>
    <p:extLst>
      <p:ext uri="{BB962C8B-B14F-4D97-AF65-F5344CB8AC3E}">
        <p14:creationId xmlns:p14="http://schemas.microsoft.com/office/powerpoint/2010/main" val="2321453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67840" y="624110"/>
            <a:ext cx="10424159" cy="1280890"/>
          </a:xfrm>
        </p:spPr>
        <p:txBody>
          <a:bodyPr/>
          <a:lstStyle/>
          <a:p>
            <a:r>
              <a:rPr lang="it-IT" dirty="0"/>
              <a:t>SAINT FRANCIS IN POSTCARDS</a:t>
            </a:r>
          </a:p>
        </p:txBody>
      </p:sp>
      <p:pic>
        <p:nvPicPr>
          <p:cNvPr id="4" name="Segnaposto contenuto 3"/>
          <p:cNvPicPr>
            <a:picLocks noGrp="1" noChangeAspect="1"/>
          </p:cNvPicPr>
          <p:nvPr>
            <p:ph idx="1"/>
          </p:nvPr>
        </p:nvPicPr>
        <p:blipFill>
          <a:blip r:embed="rId2"/>
          <a:stretch>
            <a:fillRect/>
          </a:stretch>
        </p:blipFill>
        <p:spPr>
          <a:xfrm>
            <a:off x="4155440" y="1264555"/>
            <a:ext cx="3881120" cy="5441676"/>
          </a:xfrm>
          <a:prstGeom prst="rect">
            <a:avLst/>
          </a:prstGeom>
        </p:spPr>
      </p:pic>
    </p:spTree>
    <p:extLst>
      <p:ext uri="{BB962C8B-B14F-4D97-AF65-F5344CB8AC3E}">
        <p14:creationId xmlns:p14="http://schemas.microsoft.com/office/powerpoint/2010/main" val="2047845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56080" y="624110"/>
            <a:ext cx="10180319" cy="1280890"/>
          </a:xfrm>
        </p:spPr>
        <p:txBody>
          <a:bodyPr/>
          <a:lstStyle/>
          <a:p>
            <a:r>
              <a:rPr lang="it-IT" dirty="0"/>
              <a:t>SAINT FRANCIS IN POSTCARDS</a:t>
            </a:r>
          </a:p>
        </p:txBody>
      </p:sp>
      <p:pic>
        <p:nvPicPr>
          <p:cNvPr id="4" name="Segnaposto contenuto 3"/>
          <p:cNvPicPr>
            <a:picLocks noGrp="1" noChangeAspect="1"/>
          </p:cNvPicPr>
          <p:nvPr>
            <p:ph idx="1"/>
          </p:nvPr>
        </p:nvPicPr>
        <p:blipFill>
          <a:blip r:embed="rId2"/>
          <a:stretch>
            <a:fillRect/>
          </a:stretch>
        </p:blipFill>
        <p:spPr>
          <a:xfrm>
            <a:off x="4196080" y="1264555"/>
            <a:ext cx="3606800" cy="5412797"/>
          </a:xfrm>
          <a:prstGeom prst="rect">
            <a:avLst/>
          </a:prstGeom>
        </p:spPr>
      </p:pic>
    </p:spTree>
    <p:extLst>
      <p:ext uri="{BB962C8B-B14F-4D97-AF65-F5344CB8AC3E}">
        <p14:creationId xmlns:p14="http://schemas.microsoft.com/office/powerpoint/2010/main" val="294755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45920" y="624110"/>
            <a:ext cx="10292079" cy="1280890"/>
          </a:xfrm>
        </p:spPr>
        <p:txBody>
          <a:bodyPr/>
          <a:lstStyle/>
          <a:p>
            <a:r>
              <a:rPr lang="it-IT" dirty="0"/>
              <a:t>SAINT FRANCIS IN POSTCARDS</a:t>
            </a:r>
          </a:p>
        </p:txBody>
      </p:sp>
      <p:pic>
        <p:nvPicPr>
          <p:cNvPr id="4" name="Segnaposto contenuto 3"/>
          <p:cNvPicPr>
            <a:picLocks noGrp="1" noChangeAspect="1"/>
          </p:cNvPicPr>
          <p:nvPr>
            <p:ph idx="1"/>
          </p:nvPr>
        </p:nvPicPr>
        <p:blipFill>
          <a:blip r:embed="rId2"/>
          <a:stretch>
            <a:fillRect/>
          </a:stretch>
        </p:blipFill>
        <p:spPr>
          <a:xfrm>
            <a:off x="2486947" y="1412240"/>
            <a:ext cx="7014532" cy="5039360"/>
          </a:xfrm>
          <a:prstGeom prst="rect">
            <a:avLst/>
          </a:prstGeom>
        </p:spPr>
      </p:pic>
    </p:spTree>
    <p:extLst>
      <p:ext uri="{BB962C8B-B14F-4D97-AF65-F5344CB8AC3E}">
        <p14:creationId xmlns:p14="http://schemas.microsoft.com/office/powerpoint/2010/main" val="3882385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OUR LAB</a:t>
            </a:r>
          </a:p>
        </p:txBody>
      </p:sp>
      <p:sp>
        <p:nvSpPr>
          <p:cNvPr id="3" name="Segnaposto contenuto 2"/>
          <p:cNvSpPr>
            <a:spLocks noGrp="1"/>
          </p:cNvSpPr>
          <p:nvPr>
            <p:ph idx="1"/>
          </p:nvPr>
        </p:nvSpPr>
        <p:spPr/>
        <p:txBody>
          <a:bodyPr>
            <a:normAutofit fontScale="85000" lnSpcReduction="20000"/>
          </a:bodyPr>
          <a:lstStyle/>
          <a:p>
            <a:pPr algn="just"/>
            <a:r>
              <a:rPr lang="en-US" sz="2400" dirty="0"/>
              <a:t>Dear </a:t>
            </a:r>
            <a:r>
              <a:rPr lang="en-US" sz="2400" dirty="0" err="1"/>
              <a:t>Students,We</a:t>
            </a:r>
            <a:r>
              <a:rPr lang="en-US" sz="2400" dirty="0"/>
              <a:t> have prepared a kit for you to create your very own postcard dedicated to Saint Francis and the Wolf. After viewing the postcards on display, feel free to express yourselves stylistically and creatively. Represent Francis and the Wolf through your own critical eye and open </a:t>
            </a:r>
            <a:r>
              <a:rPr lang="en-US" sz="2400" dirty="0" err="1"/>
              <a:t>heart.Take</a:t>
            </a:r>
            <a:r>
              <a:rPr lang="en-US" sz="2400" dirty="0"/>
              <a:t> this opportunity to explore the story of Saint Francis and his connection with nature, particularly the iconic moment of peace with the wolf of Gubbio. Allow your emotions and imagination to guide your artistic choices. Whether you depict a serene, harmonious scene or something more symbolic or abstract, the goal is to reflect the spirit of Saint Francis’s humility, compassion, and deep connection with the world around </a:t>
            </a:r>
            <a:r>
              <a:rPr lang="en-US" sz="2400" dirty="0" err="1"/>
              <a:t>him.Feel</a:t>
            </a:r>
            <a:r>
              <a:rPr lang="en-US" sz="2400" dirty="0"/>
              <a:t> free to use any medium that inspires you, and don’t be afraid to experiment with colors, textures, and perspectives. Let your creativity shine as you bring this beautiful and timeless story to life in your own unique way.</a:t>
            </a:r>
            <a:endParaRPr lang="it-IT" sz="2400" dirty="0"/>
          </a:p>
        </p:txBody>
      </p:sp>
    </p:spTree>
    <p:extLst>
      <p:ext uri="{BB962C8B-B14F-4D97-AF65-F5344CB8AC3E}">
        <p14:creationId xmlns:p14="http://schemas.microsoft.com/office/powerpoint/2010/main" val="1616131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20389" y="252832"/>
            <a:ext cx="8522410" cy="6391808"/>
          </a:xfrm>
        </p:spPr>
      </p:pic>
    </p:spTree>
    <p:extLst>
      <p:ext uri="{BB962C8B-B14F-4D97-AF65-F5344CB8AC3E}">
        <p14:creationId xmlns:p14="http://schemas.microsoft.com/office/powerpoint/2010/main" val="415401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3124202" y="-741762"/>
            <a:ext cx="6248399" cy="8331200"/>
          </a:xfrm>
        </p:spPr>
      </p:pic>
    </p:spTree>
    <p:extLst>
      <p:ext uri="{BB962C8B-B14F-4D97-AF65-F5344CB8AC3E}">
        <p14:creationId xmlns:p14="http://schemas.microsoft.com/office/powerpoint/2010/main" val="3798903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3213102" y="-723982"/>
            <a:ext cx="6416040" cy="8554722"/>
          </a:xfrm>
        </p:spPr>
      </p:pic>
    </p:spTree>
    <p:extLst>
      <p:ext uri="{BB962C8B-B14F-4D97-AF65-F5344CB8AC3E}">
        <p14:creationId xmlns:p14="http://schemas.microsoft.com/office/powerpoint/2010/main" val="1917790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3565" y="217714"/>
            <a:ext cx="8470915" cy="6353188"/>
          </a:xfrm>
        </p:spPr>
      </p:pic>
    </p:spTree>
    <p:extLst>
      <p:ext uri="{BB962C8B-B14F-4D97-AF65-F5344CB8AC3E}">
        <p14:creationId xmlns:p14="http://schemas.microsoft.com/office/powerpoint/2010/main" val="1955396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ASSOCIAZIONE CULTURALE LA MEDUSA </a:t>
            </a:r>
            <a:r>
              <a:rPr lang="it-IT" dirty="0" smtClean="0"/>
              <a:t>DIOCESAN </a:t>
            </a:r>
            <a:r>
              <a:rPr lang="it-IT" dirty="0"/>
              <a:t>MUSEUM OF GUBBIO</a:t>
            </a: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87895" y="1905000"/>
            <a:ext cx="4500653" cy="3516135"/>
          </a:xfrm>
        </p:spPr>
      </p:pic>
      <p:pic>
        <p:nvPicPr>
          <p:cNvPr id="5" name="Immagine 4"/>
          <p:cNvPicPr>
            <a:picLocks noChangeAspect="1"/>
          </p:cNvPicPr>
          <p:nvPr/>
        </p:nvPicPr>
        <p:blipFill>
          <a:blip r:embed="rId3"/>
          <a:stretch>
            <a:fillRect/>
          </a:stretch>
        </p:blipFill>
        <p:spPr>
          <a:xfrm>
            <a:off x="1916031" y="4500880"/>
            <a:ext cx="2308510" cy="2481227"/>
          </a:xfrm>
          <a:prstGeom prst="rect">
            <a:avLst/>
          </a:prstGeom>
        </p:spPr>
      </p:pic>
      <p:pic>
        <p:nvPicPr>
          <p:cNvPr id="6" name="Immagine 5"/>
          <p:cNvPicPr>
            <a:picLocks noChangeAspect="1"/>
          </p:cNvPicPr>
          <p:nvPr/>
        </p:nvPicPr>
        <p:blipFill>
          <a:blip r:embed="rId4"/>
          <a:stretch>
            <a:fillRect/>
          </a:stretch>
        </p:blipFill>
        <p:spPr>
          <a:xfrm>
            <a:off x="9640182" y="4169620"/>
            <a:ext cx="2228912" cy="4423905"/>
          </a:xfrm>
          <a:prstGeom prst="rect">
            <a:avLst/>
          </a:prstGeom>
        </p:spPr>
      </p:pic>
    </p:spTree>
    <p:extLst>
      <p:ext uri="{BB962C8B-B14F-4D97-AF65-F5344CB8AC3E}">
        <p14:creationId xmlns:p14="http://schemas.microsoft.com/office/powerpoint/2010/main" val="815762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92925" y="624110"/>
            <a:ext cx="9416195" cy="1280890"/>
          </a:xfrm>
        </p:spPr>
        <p:txBody>
          <a:bodyPr/>
          <a:lstStyle/>
          <a:p>
            <a:pPr algn="ctr"/>
            <a:r>
              <a:rPr lang="en-US" dirty="0"/>
              <a:t>MADE WITH THE CONTRIBUTION OF THE UMBRIA REGION</a:t>
            </a:r>
            <a:endParaRPr lang="it-IT" dirty="0"/>
          </a:p>
        </p:txBody>
      </p:sp>
      <p:pic>
        <p:nvPicPr>
          <p:cNvPr id="6"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037228" y="2042168"/>
            <a:ext cx="2826612" cy="1386832"/>
          </a:xfrm>
        </p:spPr>
      </p:pic>
    </p:spTree>
    <p:extLst>
      <p:ext uri="{BB962C8B-B14F-4D97-AF65-F5344CB8AC3E}">
        <p14:creationId xmlns:p14="http://schemas.microsoft.com/office/powerpoint/2010/main" val="1262102917"/>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465</Words>
  <Application>Microsoft Office PowerPoint</Application>
  <PresentationFormat>Widescreen</PresentationFormat>
  <Paragraphs>18</Paragraphs>
  <Slides>19</Slides>
  <Notes>1</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19</vt:i4>
      </vt:variant>
    </vt:vector>
  </HeadingPairs>
  <TitlesOfParts>
    <vt:vector size="24" baseType="lpstr">
      <vt:lpstr>Arial</vt:lpstr>
      <vt:lpstr>Calibri</vt:lpstr>
      <vt:lpstr>Century Gothic</vt:lpstr>
      <vt:lpstr>Wingdings 3</vt:lpstr>
      <vt:lpstr>Filo</vt:lpstr>
      <vt:lpstr>FRANCIS AND BROTHER WOLF</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SAINT FRANCIS IN POSTCARDS</vt:lpstr>
      <vt:lpstr>SAINT FRANCIS IN POSTCARDS</vt:lpstr>
      <vt:lpstr>SAINT FRANCIS IN POSTCARDS</vt:lpstr>
      <vt:lpstr>SAINT FRANCIS IN POSTCARDS</vt:lpstr>
      <vt:lpstr>SAINT FRANCIS IN POSTCARDS</vt:lpstr>
      <vt:lpstr>OUR LAB</vt:lpstr>
      <vt:lpstr>Presentazione standard di PowerPoint</vt:lpstr>
      <vt:lpstr>Presentazione standard di PowerPoint</vt:lpstr>
      <vt:lpstr>Presentazione standard di PowerPoint</vt:lpstr>
      <vt:lpstr>Presentazione standard di PowerPoint</vt:lpstr>
      <vt:lpstr>ASSOCIAZIONE CULTURALE LA MEDUSA DIOCESAN MUSEUM OF GUBBIO</vt:lpstr>
      <vt:lpstr>MADE WITH THE CONTRIBUTION OF THE UMBRIA REGION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FRANCESCO E FRATE LUPO</dc:title>
  <dc:creator>utente</dc:creator>
  <cp:lastModifiedBy>utente</cp:lastModifiedBy>
  <cp:revision>6</cp:revision>
  <dcterms:created xsi:type="dcterms:W3CDTF">2025-12-11T15:22:47Z</dcterms:created>
  <dcterms:modified xsi:type="dcterms:W3CDTF">2025-12-12T13:28:29Z</dcterms:modified>
</cp:coreProperties>
</file>